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7" r:id="rId6"/>
    <p:sldId id="259" r:id="rId7"/>
    <p:sldId id="260" r:id="rId8"/>
    <p:sldId id="261" r:id="rId9"/>
    <p:sldId id="262" r:id="rId10"/>
    <p:sldId id="268" r:id="rId11"/>
  </p:sldIdLst>
  <p:sldSz cx="6858000" cy="9906000" type="A4"/>
  <p:notesSz cx="6858000" cy="9144000"/>
  <p:embeddedFontLst>
    <p:embeddedFont>
      <p:font typeface="Calibri" panose="020F0502020204030204" pitchFamily="34" charset="0"/>
      <p:regular r:id="rId12"/>
      <p:bold r:id="rId13"/>
      <p:italic r:id="rId14"/>
      <p:boldItalic r:id="rId15"/>
    </p:embeddedFont>
    <p:embeddedFont>
      <p:font typeface="Calibri Light" panose="020F0302020204030204" pitchFamily="34" charset="0"/>
      <p:regular r:id="rId16"/>
      <p:italic r:id="rId17"/>
    </p:embeddedFont>
    <p:embeddedFont>
      <p:font typeface="Pangolin" panose="00000500000000000000" pitchFamily="2" charset="0"/>
      <p:regular r:id="rId18"/>
    </p:embeddedFont>
    <p:embeddedFont>
      <p:font typeface="Segoe UI" panose="020B0502040204020203" pitchFamily="34" charset="0"/>
      <p:regular r:id="rId19"/>
      <p:bold r:id="rId20"/>
      <p:italic r:id="rId21"/>
      <p:boldItalic r:id="rId22"/>
    </p:embeddedFont>
    <p:embeddedFont>
      <p:font typeface="Source Sans Pro" panose="020B0503030403020204" pitchFamily="34"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E21066-5CBC-E5A7-BE16-7ECA22EAB431}" name="Boucher Magdalena" initials="BM" userId="S::mboucher@fhstp.ac.at::3b3beade-24cc-4d73-b82b-c0fcc41b48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6374" autoAdjust="0"/>
  </p:normalViewPr>
  <p:slideViewPr>
    <p:cSldViewPr snapToGrid="0">
      <p:cViewPr varScale="1">
        <p:scale>
          <a:sx n="74" d="100"/>
          <a:sy n="74" d="100"/>
        </p:scale>
        <p:origin x="1164" y="84"/>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customXml" Target="../customXml/item3.xml"/><Relationship Id="rId21" Type="http://schemas.openxmlformats.org/officeDocument/2006/relationships/font" Target="fonts/font10.fntdata"/><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3.fntdata"/><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8.fntdata"/><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F675EF65-6817-4F77-AD2E-E0FC260C720E}"/>
    <pc:docChg chg="addSld delSld modSld">
      <pc:chgData name="de-Jesus-Oliveira Victor-Adriel" userId="a708fc36-3c1b-42ab-b5e9-2e1fa3c6605e" providerId="ADAL" clId="{F675EF65-6817-4F77-AD2E-E0FC260C720E}" dt="2023-06-04T17:08:42.829" v="148" actId="33553"/>
      <pc:docMkLst>
        <pc:docMk/>
      </pc:docMkLst>
      <pc:sldChg chg="modSp mod">
        <pc:chgData name="de-Jesus-Oliveira Victor-Adriel" userId="a708fc36-3c1b-42ab-b5e9-2e1fa3c6605e" providerId="ADAL" clId="{F675EF65-6817-4F77-AD2E-E0FC260C720E}" dt="2023-06-04T17:07:54.798" v="144" actId="33553"/>
        <pc:sldMkLst>
          <pc:docMk/>
          <pc:sldMk cId="1310685907" sldId="259"/>
        </pc:sldMkLst>
        <pc:spChg chg="mod ord modVis">
          <ac:chgData name="de-Jesus-Oliveira Victor-Adriel" userId="a708fc36-3c1b-42ab-b5e9-2e1fa3c6605e" providerId="ADAL" clId="{F675EF65-6817-4F77-AD2E-E0FC260C720E}" dt="2023-06-04T17:03:07.864" v="36" actId="33935"/>
          <ac:spMkLst>
            <pc:docMk/>
            <pc:sldMk cId="1310685907" sldId="259"/>
            <ac:spMk id="2" creationId="{09A0D47D-F557-D34E-5FE2-794831DDB219}"/>
          </ac:spMkLst>
        </pc:spChg>
        <pc:spChg chg="mod ord modVis">
          <ac:chgData name="de-Jesus-Oliveira Victor-Adriel" userId="a708fc36-3c1b-42ab-b5e9-2e1fa3c6605e" providerId="ADAL" clId="{F675EF65-6817-4F77-AD2E-E0FC260C720E}" dt="2023-06-04T17:03:07.864" v="36" actId="33935"/>
          <ac:spMkLst>
            <pc:docMk/>
            <pc:sldMk cId="1310685907" sldId="259"/>
            <ac:spMk id="12" creationId="{DC92D0BD-A8C1-4465-A69C-8E46D27F16A3}"/>
          </ac:spMkLst>
        </pc:spChg>
        <pc:spChg chg="mod ord modVis">
          <ac:chgData name="de-Jesus-Oliveira Victor-Adriel" userId="a708fc36-3c1b-42ab-b5e9-2e1fa3c6605e" providerId="ADAL" clId="{F675EF65-6817-4F77-AD2E-E0FC260C720E}" dt="2023-06-04T17:03:07.864" v="36" actId="33935"/>
          <ac:spMkLst>
            <pc:docMk/>
            <pc:sldMk cId="1310685907" sldId="259"/>
            <ac:spMk id="13" creationId="{CCCEDD10-4885-4751-AC24-8FB3D31ED69E}"/>
          </ac:spMkLst>
        </pc:spChg>
        <pc:spChg chg="mod ord modVis">
          <ac:chgData name="de-Jesus-Oliveira Victor-Adriel" userId="a708fc36-3c1b-42ab-b5e9-2e1fa3c6605e" providerId="ADAL" clId="{F675EF65-6817-4F77-AD2E-E0FC260C720E}" dt="2023-06-04T17:03:07.864" v="36" actId="33935"/>
          <ac:spMkLst>
            <pc:docMk/>
            <pc:sldMk cId="1310685907" sldId="259"/>
            <ac:spMk id="14" creationId="{824B6FC0-8E52-49E0-A42F-5819DA76490E}"/>
          </ac:spMkLst>
        </pc:spChg>
        <pc:spChg chg="mod ord modVis">
          <ac:chgData name="de-Jesus-Oliveira Victor-Adriel" userId="a708fc36-3c1b-42ab-b5e9-2e1fa3c6605e" providerId="ADAL" clId="{F675EF65-6817-4F77-AD2E-E0FC260C720E}" dt="2023-06-04T17:03:07.864" v="36" actId="33935"/>
          <ac:spMkLst>
            <pc:docMk/>
            <pc:sldMk cId="1310685907" sldId="259"/>
            <ac:spMk id="15" creationId="{1FC76032-6472-42A7-9F81-6EDD70FC8732}"/>
          </ac:spMkLst>
        </pc:spChg>
        <pc:spChg chg="mod">
          <ac:chgData name="de-Jesus-Oliveira Victor-Adriel" userId="a708fc36-3c1b-42ab-b5e9-2e1fa3c6605e" providerId="ADAL" clId="{F675EF65-6817-4F77-AD2E-E0FC260C720E}" dt="2023-06-04T17:03:06.452" v="35" actId="962"/>
          <ac:spMkLst>
            <pc:docMk/>
            <pc:sldMk cId="1310685907" sldId="259"/>
            <ac:spMk id="16" creationId="{D98AB754-7F8D-47AB-9849-0C630D4E2A37}"/>
          </ac:spMkLst>
        </pc:spChg>
        <pc:spChg chg="mod ord modVis">
          <ac:chgData name="de-Jesus-Oliveira Victor-Adriel" userId="a708fc36-3c1b-42ab-b5e9-2e1fa3c6605e" providerId="ADAL" clId="{F675EF65-6817-4F77-AD2E-E0FC260C720E}" dt="2023-06-04T17:03:07.864" v="36" actId="33935"/>
          <ac:spMkLst>
            <pc:docMk/>
            <pc:sldMk cId="1310685907" sldId="259"/>
            <ac:spMk id="17" creationId="{06E55F0D-1374-442B-8C82-48FCEA4796A4}"/>
          </ac:spMkLst>
        </pc:spChg>
        <pc:spChg chg="mod">
          <ac:chgData name="de-Jesus-Oliveira Victor-Adriel" userId="a708fc36-3c1b-42ab-b5e9-2e1fa3c6605e" providerId="ADAL" clId="{F675EF65-6817-4F77-AD2E-E0FC260C720E}" dt="2023-06-04T17:03:06.452" v="35" actId="962"/>
          <ac:spMkLst>
            <pc:docMk/>
            <pc:sldMk cId="1310685907" sldId="259"/>
            <ac:spMk id="18" creationId="{D3753364-03D6-4504-AF86-3C6386201356}"/>
          </ac:spMkLst>
        </pc:spChg>
        <pc:spChg chg="mod ord modVis">
          <ac:chgData name="de-Jesus-Oliveira Victor-Adriel" userId="a708fc36-3c1b-42ab-b5e9-2e1fa3c6605e" providerId="ADAL" clId="{F675EF65-6817-4F77-AD2E-E0FC260C720E}" dt="2023-06-04T17:03:07.864" v="36" actId="33935"/>
          <ac:spMkLst>
            <pc:docMk/>
            <pc:sldMk cId="1310685907" sldId="259"/>
            <ac:spMk id="19" creationId="{EAFCC845-7912-40D3-ABE8-DEC2E9DD0B0B}"/>
          </ac:spMkLst>
        </pc:spChg>
        <pc:spChg chg="mod">
          <ac:chgData name="de-Jesus-Oliveira Victor-Adriel" userId="a708fc36-3c1b-42ab-b5e9-2e1fa3c6605e" providerId="ADAL" clId="{F675EF65-6817-4F77-AD2E-E0FC260C720E}" dt="2023-06-04T17:03:06.452" v="35" actId="962"/>
          <ac:spMkLst>
            <pc:docMk/>
            <pc:sldMk cId="1310685907" sldId="259"/>
            <ac:spMk id="20" creationId="{B107FC39-4B7B-4BCB-9353-70A3FCE1797E}"/>
          </ac:spMkLst>
        </pc:spChg>
        <pc:spChg chg="mod">
          <ac:chgData name="de-Jesus-Oliveira Victor-Adriel" userId="a708fc36-3c1b-42ab-b5e9-2e1fa3c6605e" providerId="ADAL" clId="{F675EF65-6817-4F77-AD2E-E0FC260C720E}" dt="2023-06-04T17:03:06.452" v="35" actId="962"/>
          <ac:spMkLst>
            <pc:docMk/>
            <pc:sldMk cId="1310685907" sldId="259"/>
            <ac:spMk id="21" creationId="{F63E92B6-82EA-4E11-9B05-0B23208E6560}"/>
          </ac:spMkLst>
        </pc:spChg>
        <pc:spChg chg="mod">
          <ac:chgData name="de-Jesus-Oliveira Victor-Adriel" userId="a708fc36-3c1b-42ab-b5e9-2e1fa3c6605e" providerId="ADAL" clId="{F675EF65-6817-4F77-AD2E-E0FC260C720E}" dt="2023-06-04T17:03:06.452" v="35" actId="962"/>
          <ac:spMkLst>
            <pc:docMk/>
            <pc:sldMk cId="1310685907" sldId="259"/>
            <ac:spMk id="22" creationId="{B4598410-61C9-488A-B32C-A874D97B4346}"/>
          </ac:spMkLst>
        </pc:spChg>
        <pc:spChg chg="mod">
          <ac:chgData name="de-Jesus-Oliveira Victor-Adriel" userId="a708fc36-3c1b-42ab-b5e9-2e1fa3c6605e" providerId="ADAL" clId="{F675EF65-6817-4F77-AD2E-E0FC260C720E}" dt="2023-06-04T17:03:06.452" v="35" actId="962"/>
          <ac:spMkLst>
            <pc:docMk/>
            <pc:sldMk cId="1310685907" sldId="259"/>
            <ac:spMk id="23" creationId="{315C8446-0F5A-4DB2-BE3E-B51E6F77BE03}"/>
          </ac:spMkLst>
        </pc:spChg>
        <pc:spChg chg="mod">
          <ac:chgData name="de-Jesus-Oliveira Victor-Adriel" userId="a708fc36-3c1b-42ab-b5e9-2e1fa3c6605e" providerId="ADAL" clId="{F675EF65-6817-4F77-AD2E-E0FC260C720E}" dt="2023-06-04T17:03:06.452" v="35" actId="962"/>
          <ac:spMkLst>
            <pc:docMk/>
            <pc:sldMk cId="1310685907" sldId="259"/>
            <ac:spMk id="24" creationId="{70E94346-53CB-4F95-A814-435DF2CE71B5}"/>
          </ac:spMkLst>
        </pc:spChg>
        <pc:spChg chg="mod">
          <ac:chgData name="de-Jesus-Oliveira Victor-Adriel" userId="a708fc36-3c1b-42ab-b5e9-2e1fa3c6605e" providerId="ADAL" clId="{F675EF65-6817-4F77-AD2E-E0FC260C720E}" dt="2023-06-04T17:03:06.452" v="35" actId="962"/>
          <ac:spMkLst>
            <pc:docMk/>
            <pc:sldMk cId="1310685907" sldId="259"/>
            <ac:spMk id="25" creationId="{4CAC2F2D-700C-409F-9F7A-D860B7C9AD33}"/>
          </ac:spMkLst>
        </pc:spChg>
        <pc:spChg chg="mod ord modVis">
          <ac:chgData name="de-Jesus-Oliveira Victor-Adriel" userId="a708fc36-3c1b-42ab-b5e9-2e1fa3c6605e" providerId="ADAL" clId="{F675EF65-6817-4F77-AD2E-E0FC260C720E}" dt="2023-06-04T17:03:07.864" v="36" actId="33935"/>
          <ac:spMkLst>
            <pc:docMk/>
            <pc:sldMk cId="1310685907" sldId="259"/>
            <ac:spMk id="26" creationId="{B6037A6F-86BA-497F-AF88-9A18F21E9A4B}"/>
          </ac:spMkLst>
        </pc:spChg>
        <pc:spChg chg="mod ord modVis">
          <ac:chgData name="de-Jesus-Oliveira Victor-Adriel" userId="a708fc36-3c1b-42ab-b5e9-2e1fa3c6605e" providerId="ADAL" clId="{F675EF65-6817-4F77-AD2E-E0FC260C720E}" dt="2023-06-04T17:03:07.864" v="36" actId="33935"/>
          <ac:spMkLst>
            <pc:docMk/>
            <pc:sldMk cId="1310685907" sldId="259"/>
            <ac:spMk id="27" creationId="{B7B59CE9-42CA-4364-836F-E0CA5AD66EC0}"/>
          </ac:spMkLst>
        </pc:spChg>
        <pc:spChg chg="mod ord modVis">
          <ac:chgData name="de-Jesus-Oliveira Victor-Adriel" userId="a708fc36-3c1b-42ab-b5e9-2e1fa3c6605e" providerId="ADAL" clId="{F675EF65-6817-4F77-AD2E-E0FC260C720E}" dt="2023-06-04T17:03:07.864" v="36" actId="33935"/>
          <ac:spMkLst>
            <pc:docMk/>
            <pc:sldMk cId="1310685907" sldId="259"/>
            <ac:spMk id="29" creationId="{461F8110-EB40-4652-9204-0B7E3CE13507}"/>
          </ac:spMkLst>
        </pc:spChg>
        <pc:spChg chg="mod ord modVis">
          <ac:chgData name="de-Jesus-Oliveira Victor-Adriel" userId="a708fc36-3c1b-42ab-b5e9-2e1fa3c6605e" providerId="ADAL" clId="{F675EF65-6817-4F77-AD2E-E0FC260C720E}" dt="2023-06-04T17:03:07.864" v="36" actId="33935"/>
          <ac:spMkLst>
            <pc:docMk/>
            <pc:sldMk cId="1310685907" sldId="259"/>
            <ac:spMk id="30" creationId="{1C881E28-81CC-43CA-B8EA-1F672F1D4615}"/>
          </ac:spMkLst>
        </pc:spChg>
        <pc:spChg chg="mod ord modVis">
          <ac:chgData name="de-Jesus-Oliveira Victor-Adriel" userId="a708fc36-3c1b-42ab-b5e9-2e1fa3c6605e" providerId="ADAL" clId="{F675EF65-6817-4F77-AD2E-E0FC260C720E}" dt="2023-06-04T17:03:07.864" v="36" actId="33935"/>
          <ac:spMkLst>
            <pc:docMk/>
            <pc:sldMk cId="1310685907" sldId="259"/>
            <ac:spMk id="31" creationId="{E051E2C7-DC20-4060-B695-6707A6508000}"/>
          </ac:spMkLst>
        </pc:spChg>
        <pc:spChg chg="mod ord modVis">
          <ac:chgData name="de-Jesus-Oliveira Victor-Adriel" userId="a708fc36-3c1b-42ab-b5e9-2e1fa3c6605e" providerId="ADAL" clId="{F675EF65-6817-4F77-AD2E-E0FC260C720E}" dt="2023-06-04T17:03:07.864" v="36" actId="33935"/>
          <ac:spMkLst>
            <pc:docMk/>
            <pc:sldMk cId="1310685907" sldId="259"/>
            <ac:spMk id="32" creationId="{B53E7053-BA1E-4399-9E83-539B44F36339}"/>
          </ac:spMkLst>
        </pc:spChg>
        <pc:spChg chg="mod ord modVis">
          <ac:chgData name="de-Jesus-Oliveira Victor-Adriel" userId="a708fc36-3c1b-42ab-b5e9-2e1fa3c6605e" providerId="ADAL" clId="{F675EF65-6817-4F77-AD2E-E0FC260C720E}" dt="2023-06-04T17:07:54.798" v="144" actId="33553"/>
          <ac:spMkLst>
            <pc:docMk/>
            <pc:sldMk cId="1310685907" sldId="259"/>
            <ac:spMk id="33" creationId="{5ED9E0F0-71E0-4370-A870-8E0A52A50FAA}"/>
          </ac:spMkLst>
        </pc:spChg>
        <pc:picChg chg="mod">
          <ac:chgData name="de-Jesus-Oliveira Victor-Adriel" userId="a708fc36-3c1b-42ab-b5e9-2e1fa3c6605e" providerId="ADAL" clId="{F675EF65-6817-4F77-AD2E-E0FC260C720E}" dt="2023-06-04T17:03:06.452" v="35" actId="962"/>
          <ac:picMkLst>
            <pc:docMk/>
            <pc:sldMk cId="1310685907" sldId="259"/>
            <ac:picMk id="6" creationId="{5F053061-5E30-451B-A001-0DDE4A07D110}"/>
          </ac:picMkLst>
        </pc:picChg>
      </pc:sldChg>
      <pc:sldChg chg="modSp mod">
        <pc:chgData name="de-Jesus-Oliveira Victor-Adriel" userId="a708fc36-3c1b-42ab-b5e9-2e1fa3c6605e" providerId="ADAL" clId="{F675EF65-6817-4F77-AD2E-E0FC260C720E}" dt="2023-06-04T17:08:07.355" v="145" actId="33553"/>
        <pc:sldMkLst>
          <pc:docMk/>
          <pc:sldMk cId="4091270383" sldId="260"/>
        </pc:sldMkLst>
        <pc:spChg chg="mod ord modVis">
          <ac:chgData name="de-Jesus-Oliveira Victor-Adriel" userId="a708fc36-3c1b-42ab-b5e9-2e1fa3c6605e" providerId="ADAL" clId="{F675EF65-6817-4F77-AD2E-E0FC260C720E}" dt="2023-06-04T17:05:35.566" v="89" actId="33935"/>
          <ac:spMkLst>
            <pc:docMk/>
            <pc:sldMk cId="4091270383" sldId="260"/>
            <ac:spMk id="2" creationId="{5C375986-88DB-DC33-6102-BCFFFD35BEDE}"/>
          </ac:spMkLst>
        </pc:spChg>
        <pc:spChg chg="mod ord">
          <ac:chgData name="de-Jesus-Oliveira Victor-Adriel" userId="a708fc36-3c1b-42ab-b5e9-2e1fa3c6605e" providerId="ADAL" clId="{F675EF65-6817-4F77-AD2E-E0FC260C720E}" dt="2023-06-04T17:05:32.370" v="88" actId="962"/>
          <ac:spMkLst>
            <pc:docMk/>
            <pc:sldMk cId="4091270383" sldId="260"/>
            <ac:spMk id="4" creationId="{9031E1E4-C304-4F01-BA61-8E8366E283AA}"/>
          </ac:spMkLst>
        </pc:spChg>
        <pc:spChg chg="mod ord">
          <ac:chgData name="de-Jesus-Oliveira Victor-Adriel" userId="a708fc36-3c1b-42ab-b5e9-2e1fa3c6605e" providerId="ADAL" clId="{F675EF65-6817-4F77-AD2E-E0FC260C720E}" dt="2023-06-04T17:05:32.370" v="88" actId="962"/>
          <ac:spMkLst>
            <pc:docMk/>
            <pc:sldMk cId="4091270383" sldId="260"/>
            <ac:spMk id="5" creationId="{B67031F7-8C52-4BC4-B9C5-8E70100AC0F7}"/>
          </ac:spMkLst>
        </pc:spChg>
        <pc:spChg chg="mod ord">
          <ac:chgData name="de-Jesus-Oliveira Victor-Adriel" userId="a708fc36-3c1b-42ab-b5e9-2e1fa3c6605e" providerId="ADAL" clId="{F675EF65-6817-4F77-AD2E-E0FC260C720E}" dt="2023-06-04T17:05:32.370" v="88" actId="962"/>
          <ac:spMkLst>
            <pc:docMk/>
            <pc:sldMk cId="4091270383" sldId="260"/>
            <ac:spMk id="6" creationId="{C09E96E0-270D-4E43-A18D-B50D9F3EC858}"/>
          </ac:spMkLst>
        </pc:spChg>
        <pc:spChg chg="mod">
          <ac:chgData name="de-Jesus-Oliveira Victor-Adriel" userId="a708fc36-3c1b-42ab-b5e9-2e1fa3c6605e" providerId="ADAL" clId="{F675EF65-6817-4F77-AD2E-E0FC260C720E}" dt="2023-06-04T17:05:32.370" v="88" actId="962"/>
          <ac:spMkLst>
            <pc:docMk/>
            <pc:sldMk cId="4091270383" sldId="260"/>
            <ac:spMk id="7" creationId="{9DC15F78-FF3D-4713-9A0F-8F987CF88EDB}"/>
          </ac:spMkLst>
        </pc:spChg>
        <pc:spChg chg="mod">
          <ac:chgData name="de-Jesus-Oliveira Victor-Adriel" userId="a708fc36-3c1b-42ab-b5e9-2e1fa3c6605e" providerId="ADAL" clId="{F675EF65-6817-4F77-AD2E-E0FC260C720E}" dt="2023-06-04T17:05:32.370" v="88" actId="962"/>
          <ac:spMkLst>
            <pc:docMk/>
            <pc:sldMk cId="4091270383" sldId="260"/>
            <ac:spMk id="8" creationId="{7A4221AB-8C7D-42B5-BB12-1928B4339DAD}"/>
          </ac:spMkLst>
        </pc:spChg>
        <pc:spChg chg="mod">
          <ac:chgData name="de-Jesus-Oliveira Victor-Adriel" userId="a708fc36-3c1b-42ab-b5e9-2e1fa3c6605e" providerId="ADAL" clId="{F675EF65-6817-4F77-AD2E-E0FC260C720E}" dt="2023-06-04T17:05:32.370" v="88" actId="962"/>
          <ac:spMkLst>
            <pc:docMk/>
            <pc:sldMk cId="4091270383" sldId="260"/>
            <ac:spMk id="9" creationId="{DF124154-31C6-431C-896B-FB281F72C63C}"/>
          </ac:spMkLst>
        </pc:spChg>
        <pc:spChg chg="mod ord">
          <ac:chgData name="de-Jesus-Oliveira Victor-Adriel" userId="a708fc36-3c1b-42ab-b5e9-2e1fa3c6605e" providerId="ADAL" clId="{F675EF65-6817-4F77-AD2E-E0FC260C720E}" dt="2023-06-04T17:05:32.370" v="88" actId="962"/>
          <ac:spMkLst>
            <pc:docMk/>
            <pc:sldMk cId="4091270383" sldId="260"/>
            <ac:spMk id="10" creationId="{908C70B1-C6BC-4320-89DD-D636EA3B83EE}"/>
          </ac:spMkLst>
        </pc:spChg>
        <pc:spChg chg="mod ord">
          <ac:chgData name="de-Jesus-Oliveira Victor-Adriel" userId="a708fc36-3c1b-42ab-b5e9-2e1fa3c6605e" providerId="ADAL" clId="{F675EF65-6817-4F77-AD2E-E0FC260C720E}" dt="2023-06-04T17:05:32.370" v="88" actId="962"/>
          <ac:spMkLst>
            <pc:docMk/>
            <pc:sldMk cId="4091270383" sldId="260"/>
            <ac:spMk id="11" creationId="{ADC818BB-AADD-4CB4-A352-33F361B909AC}"/>
          </ac:spMkLst>
        </pc:spChg>
        <pc:spChg chg="mod ord">
          <ac:chgData name="de-Jesus-Oliveira Victor-Adriel" userId="a708fc36-3c1b-42ab-b5e9-2e1fa3c6605e" providerId="ADAL" clId="{F675EF65-6817-4F77-AD2E-E0FC260C720E}" dt="2023-06-04T17:05:32.370" v="88" actId="962"/>
          <ac:spMkLst>
            <pc:docMk/>
            <pc:sldMk cId="4091270383" sldId="260"/>
            <ac:spMk id="12" creationId="{A0BC0C68-3404-4421-8423-F0146A1C1B87}"/>
          </ac:spMkLst>
        </pc:spChg>
        <pc:spChg chg="mod">
          <ac:chgData name="de-Jesus-Oliveira Victor-Adriel" userId="a708fc36-3c1b-42ab-b5e9-2e1fa3c6605e" providerId="ADAL" clId="{F675EF65-6817-4F77-AD2E-E0FC260C720E}" dt="2023-06-04T17:05:32.370" v="88" actId="962"/>
          <ac:spMkLst>
            <pc:docMk/>
            <pc:sldMk cId="4091270383" sldId="260"/>
            <ac:spMk id="15" creationId="{46603D6A-0AD8-4A93-851A-352A345B7962}"/>
          </ac:spMkLst>
        </pc:spChg>
        <pc:spChg chg="mod">
          <ac:chgData name="de-Jesus-Oliveira Victor-Adriel" userId="a708fc36-3c1b-42ab-b5e9-2e1fa3c6605e" providerId="ADAL" clId="{F675EF65-6817-4F77-AD2E-E0FC260C720E}" dt="2023-06-04T17:05:32.370" v="88" actId="962"/>
          <ac:spMkLst>
            <pc:docMk/>
            <pc:sldMk cId="4091270383" sldId="260"/>
            <ac:spMk id="16" creationId="{A500D747-9A2C-4EFE-9B77-BE94D402E91E}"/>
          </ac:spMkLst>
        </pc:spChg>
        <pc:spChg chg="mod ord modVis">
          <ac:chgData name="de-Jesus-Oliveira Victor-Adriel" userId="a708fc36-3c1b-42ab-b5e9-2e1fa3c6605e" providerId="ADAL" clId="{F675EF65-6817-4F77-AD2E-E0FC260C720E}" dt="2023-06-04T17:05:35.566" v="89" actId="33935"/>
          <ac:spMkLst>
            <pc:docMk/>
            <pc:sldMk cId="4091270383" sldId="260"/>
            <ac:spMk id="17" creationId="{EAB2CE85-EDAA-40CE-91A0-7CF9037A8673}"/>
          </ac:spMkLst>
        </pc:spChg>
        <pc:spChg chg="mod">
          <ac:chgData name="de-Jesus-Oliveira Victor-Adriel" userId="a708fc36-3c1b-42ab-b5e9-2e1fa3c6605e" providerId="ADAL" clId="{F675EF65-6817-4F77-AD2E-E0FC260C720E}" dt="2023-06-04T17:05:32.370" v="88" actId="962"/>
          <ac:spMkLst>
            <pc:docMk/>
            <pc:sldMk cId="4091270383" sldId="260"/>
            <ac:spMk id="18" creationId="{F7E88752-A0B8-46A0-A037-EE21803CA1C7}"/>
          </ac:spMkLst>
        </pc:spChg>
        <pc:spChg chg="mod ord modVis">
          <ac:chgData name="de-Jesus-Oliveira Victor-Adriel" userId="a708fc36-3c1b-42ab-b5e9-2e1fa3c6605e" providerId="ADAL" clId="{F675EF65-6817-4F77-AD2E-E0FC260C720E}" dt="2023-06-04T17:05:35.566" v="89" actId="33935"/>
          <ac:spMkLst>
            <pc:docMk/>
            <pc:sldMk cId="4091270383" sldId="260"/>
            <ac:spMk id="19" creationId="{77766320-C323-4F05-B79B-21F5B1A5F7A2}"/>
          </ac:spMkLst>
        </pc:spChg>
        <pc:spChg chg="mod ord modVis">
          <ac:chgData name="de-Jesus-Oliveira Victor-Adriel" userId="a708fc36-3c1b-42ab-b5e9-2e1fa3c6605e" providerId="ADAL" clId="{F675EF65-6817-4F77-AD2E-E0FC260C720E}" dt="2023-06-04T17:05:35.566" v="89" actId="33935"/>
          <ac:spMkLst>
            <pc:docMk/>
            <pc:sldMk cId="4091270383" sldId="260"/>
            <ac:spMk id="20" creationId="{B24C216A-D5C5-4BB2-8DD4-89F87B09606C}"/>
          </ac:spMkLst>
        </pc:spChg>
        <pc:spChg chg="mod ord modVis">
          <ac:chgData name="de-Jesus-Oliveira Victor-Adriel" userId="a708fc36-3c1b-42ab-b5e9-2e1fa3c6605e" providerId="ADAL" clId="{F675EF65-6817-4F77-AD2E-E0FC260C720E}" dt="2023-06-04T17:05:35.566" v="89" actId="33935"/>
          <ac:spMkLst>
            <pc:docMk/>
            <pc:sldMk cId="4091270383" sldId="260"/>
            <ac:spMk id="21" creationId="{710136DB-CD31-4F92-AD93-4D8E7954D92B}"/>
          </ac:spMkLst>
        </pc:spChg>
        <pc:spChg chg="mod ord modVis">
          <ac:chgData name="de-Jesus-Oliveira Victor-Adriel" userId="a708fc36-3c1b-42ab-b5e9-2e1fa3c6605e" providerId="ADAL" clId="{F675EF65-6817-4F77-AD2E-E0FC260C720E}" dt="2023-06-04T17:05:35.566" v="89" actId="33935"/>
          <ac:spMkLst>
            <pc:docMk/>
            <pc:sldMk cId="4091270383" sldId="260"/>
            <ac:spMk id="22" creationId="{D256D796-B065-41B3-9424-D9E087929BDC}"/>
          </ac:spMkLst>
        </pc:spChg>
        <pc:spChg chg="mod ord modVis">
          <ac:chgData name="de-Jesus-Oliveira Victor-Adriel" userId="a708fc36-3c1b-42ab-b5e9-2e1fa3c6605e" providerId="ADAL" clId="{F675EF65-6817-4F77-AD2E-E0FC260C720E}" dt="2023-06-04T17:05:35.566" v="89" actId="33935"/>
          <ac:spMkLst>
            <pc:docMk/>
            <pc:sldMk cId="4091270383" sldId="260"/>
            <ac:spMk id="23" creationId="{6F2AA65D-82EC-4378-AA41-79361034D199}"/>
          </ac:spMkLst>
        </pc:spChg>
        <pc:spChg chg="mod ord modVis">
          <ac:chgData name="de-Jesus-Oliveira Victor-Adriel" userId="a708fc36-3c1b-42ab-b5e9-2e1fa3c6605e" providerId="ADAL" clId="{F675EF65-6817-4F77-AD2E-E0FC260C720E}" dt="2023-06-04T17:05:35.566" v="89" actId="33935"/>
          <ac:spMkLst>
            <pc:docMk/>
            <pc:sldMk cId="4091270383" sldId="260"/>
            <ac:spMk id="24" creationId="{4AC4F8E2-F1E5-42CA-93A7-FB36A1F72476}"/>
          </ac:spMkLst>
        </pc:spChg>
        <pc:spChg chg="mod ord modVis">
          <ac:chgData name="de-Jesus-Oliveira Victor-Adriel" userId="a708fc36-3c1b-42ab-b5e9-2e1fa3c6605e" providerId="ADAL" clId="{F675EF65-6817-4F77-AD2E-E0FC260C720E}" dt="2023-06-04T17:05:35.566" v="89" actId="33935"/>
          <ac:spMkLst>
            <pc:docMk/>
            <pc:sldMk cId="4091270383" sldId="260"/>
            <ac:spMk id="25" creationId="{C2E880B1-4D80-4221-B780-CFBE6FE470F0}"/>
          </ac:spMkLst>
        </pc:spChg>
        <pc:spChg chg="mod ord modVis">
          <ac:chgData name="de-Jesus-Oliveira Victor-Adriel" userId="a708fc36-3c1b-42ab-b5e9-2e1fa3c6605e" providerId="ADAL" clId="{F675EF65-6817-4F77-AD2E-E0FC260C720E}" dt="2023-06-04T17:05:35.566" v="89" actId="33935"/>
          <ac:spMkLst>
            <pc:docMk/>
            <pc:sldMk cId="4091270383" sldId="260"/>
            <ac:spMk id="26" creationId="{AF3FA7B9-77CE-4CBD-8983-01F6D461E8F9}"/>
          </ac:spMkLst>
        </pc:spChg>
        <pc:spChg chg="mod ord modVis">
          <ac:chgData name="de-Jesus-Oliveira Victor-Adriel" userId="a708fc36-3c1b-42ab-b5e9-2e1fa3c6605e" providerId="ADAL" clId="{F675EF65-6817-4F77-AD2E-E0FC260C720E}" dt="2023-06-04T17:05:35.566" v="89" actId="33935"/>
          <ac:spMkLst>
            <pc:docMk/>
            <pc:sldMk cId="4091270383" sldId="260"/>
            <ac:spMk id="27" creationId="{02A36435-50C5-4438-965F-C7FE55ECC0FE}"/>
          </ac:spMkLst>
        </pc:spChg>
        <pc:spChg chg="mod ord modVis">
          <ac:chgData name="de-Jesus-Oliveira Victor-Adriel" userId="a708fc36-3c1b-42ab-b5e9-2e1fa3c6605e" providerId="ADAL" clId="{F675EF65-6817-4F77-AD2E-E0FC260C720E}" dt="2023-06-04T17:05:35.566" v="89" actId="33935"/>
          <ac:spMkLst>
            <pc:docMk/>
            <pc:sldMk cId="4091270383" sldId="260"/>
            <ac:spMk id="28" creationId="{06DF58F9-B396-413E-B575-4DB8B8D74ACB}"/>
          </ac:spMkLst>
        </pc:spChg>
        <pc:spChg chg="mod ord modVis">
          <ac:chgData name="de-Jesus-Oliveira Victor-Adriel" userId="a708fc36-3c1b-42ab-b5e9-2e1fa3c6605e" providerId="ADAL" clId="{F675EF65-6817-4F77-AD2E-E0FC260C720E}" dt="2023-06-04T17:05:35.566" v="89" actId="33935"/>
          <ac:spMkLst>
            <pc:docMk/>
            <pc:sldMk cId="4091270383" sldId="260"/>
            <ac:spMk id="29" creationId="{C4E15962-42BB-4800-B61A-1F5083B52D73}"/>
          </ac:spMkLst>
        </pc:spChg>
        <pc:spChg chg="mod ord modVis">
          <ac:chgData name="de-Jesus-Oliveira Victor-Adriel" userId="a708fc36-3c1b-42ab-b5e9-2e1fa3c6605e" providerId="ADAL" clId="{F675EF65-6817-4F77-AD2E-E0FC260C720E}" dt="2023-06-04T17:05:35.566" v="89" actId="33935"/>
          <ac:spMkLst>
            <pc:docMk/>
            <pc:sldMk cId="4091270383" sldId="260"/>
            <ac:spMk id="30" creationId="{E9DD36E4-26CB-4C0B-8B3C-4552D5FF2FE9}"/>
          </ac:spMkLst>
        </pc:spChg>
        <pc:spChg chg="mod ord modVis">
          <ac:chgData name="de-Jesus-Oliveira Victor-Adriel" userId="a708fc36-3c1b-42ab-b5e9-2e1fa3c6605e" providerId="ADAL" clId="{F675EF65-6817-4F77-AD2E-E0FC260C720E}" dt="2023-06-04T17:05:35.566" v="89" actId="33935"/>
          <ac:spMkLst>
            <pc:docMk/>
            <pc:sldMk cId="4091270383" sldId="260"/>
            <ac:spMk id="33" creationId="{0C233EFC-D749-4B5C-9BBA-CAF6FB26532D}"/>
          </ac:spMkLst>
        </pc:spChg>
        <pc:spChg chg="mod ord modVis">
          <ac:chgData name="de-Jesus-Oliveira Victor-Adriel" userId="a708fc36-3c1b-42ab-b5e9-2e1fa3c6605e" providerId="ADAL" clId="{F675EF65-6817-4F77-AD2E-E0FC260C720E}" dt="2023-06-04T17:05:35.566" v="89" actId="33935"/>
          <ac:spMkLst>
            <pc:docMk/>
            <pc:sldMk cId="4091270383" sldId="260"/>
            <ac:spMk id="34" creationId="{7D31D6E0-FA84-4BF7-8596-48C1293642A5}"/>
          </ac:spMkLst>
        </pc:spChg>
        <pc:spChg chg="mod ord modVis">
          <ac:chgData name="de-Jesus-Oliveira Victor-Adriel" userId="a708fc36-3c1b-42ab-b5e9-2e1fa3c6605e" providerId="ADAL" clId="{F675EF65-6817-4F77-AD2E-E0FC260C720E}" dt="2023-06-04T17:05:35.566" v="89" actId="33935"/>
          <ac:spMkLst>
            <pc:docMk/>
            <pc:sldMk cId="4091270383" sldId="260"/>
            <ac:spMk id="35" creationId="{38F21897-5AAA-47E6-8150-1D0699452F70}"/>
          </ac:spMkLst>
        </pc:spChg>
        <pc:spChg chg="mod ord modVis">
          <ac:chgData name="de-Jesus-Oliveira Victor-Adriel" userId="a708fc36-3c1b-42ab-b5e9-2e1fa3c6605e" providerId="ADAL" clId="{F675EF65-6817-4F77-AD2E-E0FC260C720E}" dt="2023-06-04T17:05:35.566" v="89" actId="33935"/>
          <ac:spMkLst>
            <pc:docMk/>
            <pc:sldMk cId="4091270383" sldId="260"/>
            <ac:spMk id="36" creationId="{F56F6933-ED78-47EC-B1D9-1CF1175B117F}"/>
          </ac:spMkLst>
        </pc:spChg>
        <pc:spChg chg="mod ord modVis">
          <ac:chgData name="de-Jesus-Oliveira Victor-Adriel" userId="a708fc36-3c1b-42ab-b5e9-2e1fa3c6605e" providerId="ADAL" clId="{F675EF65-6817-4F77-AD2E-E0FC260C720E}" dt="2023-06-04T17:08:07.355" v="145" actId="33553"/>
          <ac:spMkLst>
            <pc:docMk/>
            <pc:sldMk cId="4091270383" sldId="260"/>
            <ac:spMk id="37" creationId="{415077F1-516D-4AF8-9BF6-7E7CFD18D556}"/>
          </ac:spMkLst>
        </pc:spChg>
        <pc:spChg chg="mod">
          <ac:chgData name="de-Jesus-Oliveira Victor-Adriel" userId="a708fc36-3c1b-42ab-b5e9-2e1fa3c6605e" providerId="ADAL" clId="{F675EF65-6817-4F77-AD2E-E0FC260C720E}" dt="2023-06-04T17:05:32.370" v="88" actId="962"/>
          <ac:spMkLst>
            <pc:docMk/>
            <pc:sldMk cId="4091270383" sldId="260"/>
            <ac:spMk id="41" creationId="{A48DA395-912E-6370-6530-8B2D438DD75F}"/>
          </ac:spMkLst>
        </pc:spChg>
        <pc:picChg chg="mod">
          <ac:chgData name="de-Jesus-Oliveira Victor-Adriel" userId="a708fc36-3c1b-42ab-b5e9-2e1fa3c6605e" providerId="ADAL" clId="{F675EF65-6817-4F77-AD2E-E0FC260C720E}" dt="2023-06-04T17:05:32.370" v="88" actId="962"/>
          <ac:picMkLst>
            <pc:docMk/>
            <pc:sldMk cId="4091270383" sldId="260"/>
            <ac:picMk id="3" creationId="{FCAF2E9F-B930-4733-B5E4-50B6D8AFD35C}"/>
          </ac:picMkLst>
        </pc:picChg>
        <pc:picChg chg="mod ord">
          <ac:chgData name="de-Jesus-Oliveira Victor-Adriel" userId="a708fc36-3c1b-42ab-b5e9-2e1fa3c6605e" providerId="ADAL" clId="{F675EF65-6817-4F77-AD2E-E0FC260C720E}" dt="2023-06-04T17:05:32.370" v="88" actId="962"/>
          <ac:picMkLst>
            <pc:docMk/>
            <pc:sldMk cId="4091270383" sldId="260"/>
            <ac:picMk id="14" creationId="{F76A968C-DD66-454D-9559-5D9AC15CA95D}"/>
          </ac:picMkLst>
        </pc:picChg>
        <pc:picChg chg="mod">
          <ac:chgData name="de-Jesus-Oliveira Victor-Adriel" userId="a708fc36-3c1b-42ab-b5e9-2e1fa3c6605e" providerId="ADAL" clId="{F675EF65-6817-4F77-AD2E-E0FC260C720E}" dt="2023-06-04T17:05:32.370" v="88" actId="962"/>
          <ac:picMkLst>
            <pc:docMk/>
            <pc:sldMk cId="4091270383" sldId="260"/>
            <ac:picMk id="38" creationId="{9BCD2D83-0B43-4F67-83F0-73CFA1A54868}"/>
          </ac:picMkLst>
        </pc:picChg>
        <pc:picChg chg="mod">
          <ac:chgData name="de-Jesus-Oliveira Victor-Adriel" userId="a708fc36-3c1b-42ab-b5e9-2e1fa3c6605e" providerId="ADAL" clId="{F675EF65-6817-4F77-AD2E-E0FC260C720E}" dt="2023-06-04T17:05:32.370" v="88" actId="962"/>
          <ac:picMkLst>
            <pc:docMk/>
            <pc:sldMk cId="4091270383" sldId="260"/>
            <ac:picMk id="40" creationId="{DAFE9B8B-8ED1-8BC1-8CDB-FCA08A438B33}"/>
          </ac:picMkLst>
        </pc:picChg>
      </pc:sldChg>
      <pc:sldChg chg="modSp mod">
        <pc:chgData name="de-Jesus-Oliveira Victor-Adriel" userId="a708fc36-3c1b-42ab-b5e9-2e1fa3c6605e" providerId="ADAL" clId="{F675EF65-6817-4F77-AD2E-E0FC260C720E}" dt="2023-06-04T17:08:34.491" v="146" actId="33553"/>
        <pc:sldMkLst>
          <pc:docMk/>
          <pc:sldMk cId="3278654172" sldId="261"/>
        </pc:sldMkLst>
        <pc:spChg chg="mod">
          <ac:chgData name="de-Jesus-Oliveira Victor-Adriel" userId="a708fc36-3c1b-42ab-b5e9-2e1fa3c6605e" providerId="ADAL" clId="{F675EF65-6817-4F77-AD2E-E0FC260C720E}" dt="2023-06-04T17:06:45.711" v="130" actId="962"/>
          <ac:spMkLst>
            <pc:docMk/>
            <pc:sldMk cId="3278654172" sldId="261"/>
            <ac:spMk id="2" creationId="{7FCC2E15-1522-8884-CD9B-625052A97D15}"/>
          </ac:spMkLst>
        </pc:spChg>
        <pc:spChg chg="mod">
          <ac:chgData name="de-Jesus-Oliveira Victor-Adriel" userId="a708fc36-3c1b-42ab-b5e9-2e1fa3c6605e" providerId="ADAL" clId="{F675EF65-6817-4F77-AD2E-E0FC260C720E}" dt="2023-06-04T17:06:45.711" v="130" actId="962"/>
          <ac:spMkLst>
            <pc:docMk/>
            <pc:sldMk cId="3278654172" sldId="261"/>
            <ac:spMk id="4" creationId="{1266CEAC-8C35-4A0B-B3A8-BEA84DC4F645}"/>
          </ac:spMkLst>
        </pc:spChg>
        <pc:spChg chg="mod">
          <ac:chgData name="de-Jesus-Oliveira Victor-Adriel" userId="a708fc36-3c1b-42ab-b5e9-2e1fa3c6605e" providerId="ADAL" clId="{F675EF65-6817-4F77-AD2E-E0FC260C720E}" dt="2023-06-04T17:06:45.711" v="130" actId="962"/>
          <ac:spMkLst>
            <pc:docMk/>
            <pc:sldMk cId="3278654172" sldId="261"/>
            <ac:spMk id="5" creationId="{1982D56E-52A1-41C5-9E38-9AE8FC3766E1}"/>
          </ac:spMkLst>
        </pc:spChg>
        <pc:spChg chg="mod">
          <ac:chgData name="de-Jesus-Oliveira Victor-Adriel" userId="a708fc36-3c1b-42ab-b5e9-2e1fa3c6605e" providerId="ADAL" clId="{F675EF65-6817-4F77-AD2E-E0FC260C720E}" dt="2023-06-04T17:06:45.711" v="130" actId="962"/>
          <ac:spMkLst>
            <pc:docMk/>
            <pc:sldMk cId="3278654172" sldId="261"/>
            <ac:spMk id="6" creationId="{59077381-D4D2-445B-832C-258968B888BE}"/>
          </ac:spMkLst>
        </pc:spChg>
        <pc:spChg chg="mod">
          <ac:chgData name="de-Jesus-Oliveira Victor-Adriel" userId="a708fc36-3c1b-42ab-b5e9-2e1fa3c6605e" providerId="ADAL" clId="{F675EF65-6817-4F77-AD2E-E0FC260C720E}" dt="2023-06-04T17:06:45.711" v="130" actId="962"/>
          <ac:spMkLst>
            <pc:docMk/>
            <pc:sldMk cId="3278654172" sldId="261"/>
            <ac:spMk id="7" creationId="{6144BA3E-88E5-4B1B-9A08-914364AB993E}"/>
          </ac:spMkLst>
        </pc:spChg>
        <pc:spChg chg="mod">
          <ac:chgData name="de-Jesus-Oliveira Victor-Adriel" userId="a708fc36-3c1b-42ab-b5e9-2e1fa3c6605e" providerId="ADAL" clId="{F675EF65-6817-4F77-AD2E-E0FC260C720E}" dt="2023-06-04T17:06:45.711" v="130" actId="962"/>
          <ac:spMkLst>
            <pc:docMk/>
            <pc:sldMk cId="3278654172" sldId="261"/>
            <ac:spMk id="8" creationId="{E36F62F2-C52D-4BF5-A9DC-F94C474D3D98}"/>
          </ac:spMkLst>
        </pc:spChg>
        <pc:spChg chg="mod">
          <ac:chgData name="de-Jesus-Oliveira Victor-Adriel" userId="a708fc36-3c1b-42ab-b5e9-2e1fa3c6605e" providerId="ADAL" clId="{F675EF65-6817-4F77-AD2E-E0FC260C720E}" dt="2023-06-04T17:06:45.711" v="130" actId="962"/>
          <ac:spMkLst>
            <pc:docMk/>
            <pc:sldMk cId="3278654172" sldId="261"/>
            <ac:spMk id="9" creationId="{767EB8C3-E9CC-42F2-81D7-7B021A47CBE2}"/>
          </ac:spMkLst>
        </pc:spChg>
        <pc:spChg chg="mod">
          <ac:chgData name="de-Jesus-Oliveira Victor-Adriel" userId="a708fc36-3c1b-42ab-b5e9-2e1fa3c6605e" providerId="ADAL" clId="{F675EF65-6817-4F77-AD2E-E0FC260C720E}" dt="2023-06-04T17:06:45.711" v="130" actId="962"/>
          <ac:spMkLst>
            <pc:docMk/>
            <pc:sldMk cId="3278654172" sldId="261"/>
            <ac:spMk id="10" creationId="{D1DF8824-F688-4F2D-A732-3F68B65D8AAF}"/>
          </ac:spMkLst>
        </pc:spChg>
        <pc:spChg chg="mod">
          <ac:chgData name="de-Jesus-Oliveira Victor-Adriel" userId="a708fc36-3c1b-42ab-b5e9-2e1fa3c6605e" providerId="ADAL" clId="{F675EF65-6817-4F77-AD2E-E0FC260C720E}" dt="2023-06-04T17:06:45.711" v="130" actId="962"/>
          <ac:spMkLst>
            <pc:docMk/>
            <pc:sldMk cId="3278654172" sldId="261"/>
            <ac:spMk id="11" creationId="{A123F607-DE70-4AB6-A4AC-C797CE048C9D}"/>
          </ac:spMkLst>
        </pc:spChg>
        <pc:spChg chg="mod ord modVis">
          <ac:chgData name="de-Jesus-Oliveira Victor-Adriel" userId="a708fc36-3c1b-42ab-b5e9-2e1fa3c6605e" providerId="ADAL" clId="{F675EF65-6817-4F77-AD2E-E0FC260C720E}" dt="2023-06-04T17:06:46.897" v="131" actId="33935"/>
          <ac:spMkLst>
            <pc:docMk/>
            <pc:sldMk cId="3278654172" sldId="261"/>
            <ac:spMk id="12" creationId="{32370669-B1FA-4A62-883F-48DF8C3FF9DD}"/>
          </ac:spMkLst>
        </pc:spChg>
        <pc:spChg chg="mod ord modVis">
          <ac:chgData name="de-Jesus-Oliveira Victor-Adriel" userId="a708fc36-3c1b-42ab-b5e9-2e1fa3c6605e" providerId="ADAL" clId="{F675EF65-6817-4F77-AD2E-E0FC260C720E}" dt="2023-06-04T17:06:46.897" v="131" actId="33935"/>
          <ac:spMkLst>
            <pc:docMk/>
            <pc:sldMk cId="3278654172" sldId="261"/>
            <ac:spMk id="13" creationId="{8BB98DD7-138F-4280-9CFC-330A6CEB34FD}"/>
          </ac:spMkLst>
        </pc:spChg>
        <pc:spChg chg="mod ord modVis">
          <ac:chgData name="de-Jesus-Oliveira Victor-Adriel" userId="a708fc36-3c1b-42ab-b5e9-2e1fa3c6605e" providerId="ADAL" clId="{F675EF65-6817-4F77-AD2E-E0FC260C720E}" dt="2023-06-04T17:06:46.897" v="131" actId="33935"/>
          <ac:spMkLst>
            <pc:docMk/>
            <pc:sldMk cId="3278654172" sldId="261"/>
            <ac:spMk id="14" creationId="{D4234115-2013-40E2-B088-A4DB2C414824}"/>
          </ac:spMkLst>
        </pc:spChg>
        <pc:spChg chg="mod ord modVis">
          <ac:chgData name="de-Jesus-Oliveira Victor-Adriel" userId="a708fc36-3c1b-42ab-b5e9-2e1fa3c6605e" providerId="ADAL" clId="{F675EF65-6817-4F77-AD2E-E0FC260C720E}" dt="2023-06-04T17:06:46.897" v="131" actId="33935"/>
          <ac:spMkLst>
            <pc:docMk/>
            <pc:sldMk cId="3278654172" sldId="261"/>
            <ac:spMk id="15" creationId="{EA649DB5-9A6D-4AC6-832D-F734CE88E9B6}"/>
          </ac:spMkLst>
        </pc:spChg>
        <pc:spChg chg="mod ord modVis">
          <ac:chgData name="de-Jesus-Oliveira Victor-Adriel" userId="a708fc36-3c1b-42ab-b5e9-2e1fa3c6605e" providerId="ADAL" clId="{F675EF65-6817-4F77-AD2E-E0FC260C720E}" dt="2023-06-04T17:06:46.897" v="131" actId="33935"/>
          <ac:spMkLst>
            <pc:docMk/>
            <pc:sldMk cId="3278654172" sldId="261"/>
            <ac:spMk id="16" creationId="{BEE8BB84-D3D2-4AB0-8F0A-3EC00DCEC7F9}"/>
          </ac:spMkLst>
        </pc:spChg>
        <pc:spChg chg="mod ord modVis">
          <ac:chgData name="de-Jesus-Oliveira Victor-Adriel" userId="a708fc36-3c1b-42ab-b5e9-2e1fa3c6605e" providerId="ADAL" clId="{F675EF65-6817-4F77-AD2E-E0FC260C720E}" dt="2023-06-04T17:06:46.897" v="131" actId="33935"/>
          <ac:spMkLst>
            <pc:docMk/>
            <pc:sldMk cId="3278654172" sldId="261"/>
            <ac:spMk id="17" creationId="{E51EBDF6-8BE5-4025-BB97-D70CFE6BC2E0}"/>
          </ac:spMkLst>
        </pc:spChg>
        <pc:spChg chg="mod ord modVis">
          <ac:chgData name="de-Jesus-Oliveira Victor-Adriel" userId="a708fc36-3c1b-42ab-b5e9-2e1fa3c6605e" providerId="ADAL" clId="{F675EF65-6817-4F77-AD2E-E0FC260C720E}" dt="2023-06-04T17:06:46.897" v="131" actId="33935"/>
          <ac:spMkLst>
            <pc:docMk/>
            <pc:sldMk cId="3278654172" sldId="261"/>
            <ac:spMk id="18" creationId="{7B95E41A-8941-4DEA-A927-B5EA7993132F}"/>
          </ac:spMkLst>
        </pc:spChg>
        <pc:spChg chg="mod ord modVis">
          <ac:chgData name="de-Jesus-Oliveira Victor-Adriel" userId="a708fc36-3c1b-42ab-b5e9-2e1fa3c6605e" providerId="ADAL" clId="{F675EF65-6817-4F77-AD2E-E0FC260C720E}" dt="2023-06-04T17:06:46.897" v="131" actId="33935"/>
          <ac:spMkLst>
            <pc:docMk/>
            <pc:sldMk cId="3278654172" sldId="261"/>
            <ac:spMk id="19" creationId="{3FC88F93-A70E-4602-85EC-E3CC8A8816C2}"/>
          </ac:spMkLst>
        </pc:spChg>
        <pc:spChg chg="mod ord modVis">
          <ac:chgData name="de-Jesus-Oliveira Victor-Adriel" userId="a708fc36-3c1b-42ab-b5e9-2e1fa3c6605e" providerId="ADAL" clId="{F675EF65-6817-4F77-AD2E-E0FC260C720E}" dt="2023-06-04T17:06:46.897" v="131" actId="33935"/>
          <ac:spMkLst>
            <pc:docMk/>
            <pc:sldMk cId="3278654172" sldId="261"/>
            <ac:spMk id="20" creationId="{129C7494-A326-4E23-9779-668ED0B2F88D}"/>
          </ac:spMkLst>
        </pc:spChg>
        <pc:spChg chg="mod ord modVis">
          <ac:chgData name="de-Jesus-Oliveira Victor-Adriel" userId="a708fc36-3c1b-42ab-b5e9-2e1fa3c6605e" providerId="ADAL" clId="{F675EF65-6817-4F77-AD2E-E0FC260C720E}" dt="2023-06-04T17:06:46.897" v="131" actId="33935"/>
          <ac:spMkLst>
            <pc:docMk/>
            <pc:sldMk cId="3278654172" sldId="261"/>
            <ac:spMk id="21" creationId="{48B3C406-0AE1-4C65-92B6-58BD53FAFEFE}"/>
          </ac:spMkLst>
        </pc:spChg>
        <pc:spChg chg="mod ord modVis">
          <ac:chgData name="de-Jesus-Oliveira Victor-Adriel" userId="a708fc36-3c1b-42ab-b5e9-2e1fa3c6605e" providerId="ADAL" clId="{F675EF65-6817-4F77-AD2E-E0FC260C720E}" dt="2023-06-04T17:06:46.897" v="131" actId="33935"/>
          <ac:spMkLst>
            <pc:docMk/>
            <pc:sldMk cId="3278654172" sldId="261"/>
            <ac:spMk id="22" creationId="{D3B8B63F-34D3-42BA-94E3-41D4ABEDB366}"/>
          </ac:spMkLst>
        </pc:spChg>
        <pc:spChg chg="mod ord modVis">
          <ac:chgData name="de-Jesus-Oliveira Victor-Adriel" userId="a708fc36-3c1b-42ab-b5e9-2e1fa3c6605e" providerId="ADAL" clId="{F675EF65-6817-4F77-AD2E-E0FC260C720E}" dt="2023-06-04T17:06:46.897" v="131" actId="33935"/>
          <ac:spMkLst>
            <pc:docMk/>
            <pc:sldMk cId="3278654172" sldId="261"/>
            <ac:spMk id="23" creationId="{3E4DDAC6-C113-4C1A-A97E-53515C709092}"/>
          </ac:spMkLst>
        </pc:spChg>
        <pc:spChg chg="mod ord modVis">
          <ac:chgData name="de-Jesus-Oliveira Victor-Adriel" userId="a708fc36-3c1b-42ab-b5e9-2e1fa3c6605e" providerId="ADAL" clId="{F675EF65-6817-4F77-AD2E-E0FC260C720E}" dt="2023-06-04T17:06:46.897" v="131" actId="33935"/>
          <ac:spMkLst>
            <pc:docMk/>
            <pc:sldMk cId="3278654172" sldId="261"/>
            <ac:spMk id="24" creationId="{3F1A1DF7-28A2-4316-B049-D4D85C87E58F}"/>
          </ac:spMkLst>
        </pc:spChg>
        <pc:spChg chg="mod ord modVis">
          <ac:chgData name="de-Jesus-Oliveira Victor-Adriel" userId="a708fc36-3c1b-42ab-b5e9-2e1fa3c6605e" providerId="ADAL" clId="{F675EF65-6817-4F77-AD2E-E0FC260C720E}" dt="2023-06-04T17:06:46.897" v="131" actId="33935"/>
          <ac:spMkLst>
            <pc:docMk/>
            <pc:sldMk cId="3278654172" sldId="261"/>
            <ac:spMk id="25" creationId="{1FC5C205-FAA3-449C-A8FD-C52109290EC9}"/>
          </ac:spMkLst>
        </pc:spChg>
        <pc:spChg chg="mod ord modVis">
          <ac:chgData name="de-Jesus-Oliveira Victor-Adriel" userId="a708fc36-3c1b-42ab-b5e9-2e1fa3c6605e" providerId="ADAL" clId="{F675EF65-6817-4F77-AD2E-E0FC260C720E}" dt="2023-06-04T17:06:46.897" v="131" actId="33935"/>
          <ac:spMkLst>
            <pc:docMk/>
            <pc:sldMk cId="3278654172" sldId="261"/>
            <ac:spMk id="26" creationId="{7980D18C-23CA-49E9-8A03-8E31A0BE3CC9}"/>
          </ac:spMkLst>
        </pc:spChg>
        <pc:spChg chg="mod ord modVis">
          <ac:chgData name="de-Jesus-Oliveira Victor-Adriel" userId="a708fc36-3c1b-42ab-b5e9-2e1fa3c6605e" providerId="ADAL" clId="{F675EF65-6817-4F77-AD2E-E0FC260C720E}" dt="2023-06-04T17:06:46.897" v="131" actId="33935"/>
          <ac:spMkLst>
            <pc:docMk/>
            <pc:sldMk cId="3278654172" sldId="261"/>
            <ac:spMk id="27" creationId="{B40966AB-959B-4003-8750-39869662CED2}"/>
          </ac:spMkLst>
        </pc:spChg>
        <pc:spChg chg="mod">
          <ac:chgData name="de-Jesus-Oliveira Victor-Adriel" userId="a708fc36-3c1b-42ab-b5e9-2e1fa3c6605e" providerId="ADAL" clId="{F675EF65-6817-4F77-AD2E-E0FC260C720E}" dt="2023-06-04T17:06:45.711" v="130" actId="962"/>
          <ac:spMkLst>
            <pc:docMk/>
            <pc:sldMk cId="3278654172" sldId="261"/>
            <ac:spMk id="28" creationId="{35F301C2-6C4B-4E54-A4C4-140129A3CB31}"/>
          </ac:spMkLst>
        </pc:spChg>
        <pc:spChg chg="mod">
          <ac:chgData name="de-Jesus-Oliveira Victor-Adriel" userId="a708fc36-3c1b-42ab-b5e9-2e1fa3c6605e" providerId="ADAL" clId="{F675EF65-6817-4F77-AD2E-E0FC260C720E}" dt="2023-06-04T17:06:45.711" v="130" actId="962"/>
          <ac:spMkLst>
            <pc:docMk/>
            <pc:sldMk cId="3278654172" sldId="261"/>
            <ac:spMk id="29" creationId="{3452765A-BC87-4F5F-A8F4-9E439009F266}"/>
          </ac:spMkLst>
        </pc:spChg>
        <pc:spChg chg="mod">
          <ac:chgData name="de-Jesus-Oliveira Victor-Adriel" userId="a708fc36-3c1b-42ab-b5e9-2e1fa3c6605e" providerId="ADAL" clId="{F675EF65-6817-4F77-AD2E-E0FC260C720E}" dt="2023-06-04T17:06:45.711" v="130" actId="962"/>
          <ac:spMkLst>
            <pc:docMk/>
            <pc:sldMk cId="3278654172" sldId="261"/>
            <ac:spMk id="30" creationId="{FE98852C-ECBC-4A2E-8C78-8A86B11D2651}"/>
          </ac:spMkLst>
        </pc:spChg>
        <pc:spChg chg="mod ord modVis">
          <ac:chgData name="de-Jesus-Oliveira Victor-Adriel" userId="a708fc36-3c1b-42ab-b5e9-2e1fa3c6605e" providerId="ADAL" clId="{F675EF65-6817-4F77-AD2E-E0FC260C720E}" dt="2023-06-04T17:08:34.491" v="146" actId="33553"/>
          <ac:spMkLst>
            <pc:docMk/>
            <pc:sldMk cId="3278654172" sldId="261"/>
            <ac:spMk id="31" creationId="{8CD2E9CC-A9A8-4684-AAEA-4F06CFBFBCB9}"/>
          </ac:spMkLst>
        </pc:spChg>
        <pc:spChg chg="mod">
          <ac:chgData name="de-Jesus-Oliveira Victor-Adriel" userId="a708fc36-3c1b-42ab-b5e9-2e1fa3c6605e" providerId="ADAL" clId="{F675EF65-6817-4F77-AD2E-E0FC260C720E}" dt="2023-06-04T17:06:45.711" v="130" actId="962"/>
          <ac:spMkLst>
            <pc:docMk/>
            <pc:sldMk cId="3278654172" sldId="261"/>
            <ac:spMk id="32" creationId="{4D6692C8-F446-44D7-B5F5-27CC517352A5}"/>
          </ac:spMkLst>
        </pc:spChg>
        <pc:spChg chg="mod ord modVis">
          <ac:chgData name="de-Jesus-Oliveira Victor-Adriel" userId="a708fc36-3c1b-42ab-b5e9-2e1fa3c6605e" providerId="ADAL" clId="{F675EF65-6817-4F77-AD2E-E0FC260C720E}" dt="2023-06-04T17:06:46.897" v="131" actId="33935"/>
          <ac:spMkLst>
            <pc:docMk/>
            <pc:sldMk cId="3278654172" sldId="261"/>
            <ac:spMk id="33" creationId="{02D2558D-A546-4B9A-B699-6F833DB4FCB4}"/>
          </ac:spMkLst>
        </pc:spChg>
        <pc:spChg chg="mod ord modVis">
          <ac:chgData name="de-Jesus-Oliveira Victor-Adriel" userId="a708fc36-3c1b-42ab-b5e9-2e1fa3c6605e" providerId="ADAL" clId="{F675EF65-6817-4F77-AD2E-E0FC260C720E}" dt="2023-06-04T17:06:46.897" v="131" actId="33935"/>
          <ac:spMkLst>
            <pc:docMk/>
            <pc:sldMk cId="3278654172" sldId="261"/>
            <ac:spMk id="34" creationId="{36F85E33-BBCD-4F7A-8FA6-A89CDCBD5801}"/>
          </ac:spMkLst>
        </pc:spChg>
        <pc:spChg chg="mod">
          <ac:chgData name="de-Jesus-Oliveira Victor-Adriel" userId="a708fc36-3c1b-42ab-b5e9-2e1fa3c6605e" providerId="ADAL" clId="{F675EF65-6817-4F77-AD2E-E0FC260C720E}" dt="2023-06-04T17:06:45.711" v="130" actId="962"/>
          <ac:spMkLst>
            <pc:docMk/>
            <pc:sldMk cId="3278654172" sldId="261"/>
            <ac:spMk id="35" creationId="{C3E02E20-DC1A-4BD8-8843-01A92DC2069C}"/>
          </ac:spMkLst>
        </pc:spChg>
        <pc:spChg chg="mod">
          <ac:chgData name="de-Jesus-Oliveira Victor-Adriel" userId="a708fc36-3c1b-42ab-b5e9-2e1fa3c6605e" providerId="ADAL" clId="{F675EF65-6817-4F77-AD2E-E0FC260C720E}" dt="2023-06-04T17:06:45.711" v="130" actId="962"/>
          <ac:spMkLst>
            <pc:docMk/>
            <pc:sldMk cId="3278654172" sldId="261"/>
            <ac:spMk id="36" creationId="{8FD647CD-B233-45DE-88FC-7B235F56923F}"/>
          </ac:spMkLst>
        </pc:spChg>
        <pc:spChg chg="mod">
          <ac:chgData name="de-Jesus-Oliveira Victor-Adriel" userId="a708fc36-3c1b-42ab-b5e9-2e1fa3c6605e" providerId="ADAL" clId="{F675EF65-6817-4F77-AD2E-E0FC260C720E}" dt="2023-06-04T17:06:45.711" v="130" actId="962"/>
          <ac:spMkLst>
            <pc:docMk/>
            <pc:sldMk cId="3278654172" sldId="261"/>
            <ac:spMk id="37" creationId="{85A89FA2-E7B2-44F9-6DC5-5CAA9E84DBC8}"/>
          </ac:spMkLst>
        </pc:spChg>
        <pc:spChg chg="mod ord modVis">
          <ac:chgData name="de-Jesus-Oliveira Victor-Adriel" userId="a708fc36-3c1b-42ab-b5e9-2e1fa3c6605e" providerId="ADAL" clId="{F675EF65-6817-4F77-AD2E-E0FC260C720E}" dt="2023-06-04T17:06:46.897" v="131" actId="33935"/>
          <ac:spMkLst>
            <pc:docMk/>
            <pc:sldMk cId="3278654172" sldId="261"/>
            <ac:spMk id="38" creationId="{959D1586-3ECF-447C-C1EA-2D9F21A8411A}"/>
          </ac:spMkLst>
        </pc:spChg>
        <pc:picChg chg="mod">
          <ac:chgData name="de-Jesus-Oliveira Victor-Adriel" userId="a708fc36-3c1b-42ab-b5e9-2e1fa3c6605e" providerId="ADAL" clId="{F675EF65-6817-4F77-AD2E-E0FC260C720E}" dt="2023-06-04T17:06:45.711" v="130" actId="962"/>
          <ac:picMkLst>
            <pc:docMk/>
            <pc:sldMk cId="3278654172" sldId="261"/>
            <ac:picMk id="3" creationId="{B42942D1-D67B-4EE3-B583-46158F493CC8}"/>
          </ac:picMkLst>
        </pc:picChg>
      </pc:sldChg>
      <pc:sldChg chg="modSp mod">
        <pc:chgData name="de-Jesus-Oliveira Victor-Adriel" userId="a708fc36-3c1b-42ab-b5e9-2e1fa3c6605e" providerId="ADAL" clId="{F675EF65-6817-4F77-AD2E-E0FC260C720E}" dt="2023-06-04T17:08:40.148" v="147" actId="33553"/>
        <pc:sldMkLst>
          <pc:docMk/>
          <pc:sldMk cId="631229544" sldId="262"/>
        </pc:sldMkLst>
        <pc:spChg chg="ord">
          <ac:chgData name="de-Jesus-Oliveira Victor-Adriel" userId="a708fc36-3c1b-42ab-b5e9-2e1fa3c6605e" providerId="ADAL" clId="{F675EF65-6817-4F77-AD2E-E0FC260C720E}" dt="2023-06-04T17:06:54.596" v="132" actId="166"/>
          <ac:spMkLst>
            <pc:docMk/>
            <pc:sldMk cId="631229544" sldId="262"/>
            <ac:spMk id="2" creationId="{3340E1A2-EB78-C6AD-38A2-95FDC616A5BE}"/>
          </ac:spMkLst>
        </pc:spChg>
        <pc:spChg chg="mod">
          <ac:chgData name="de-Jesus-Oliveira Victor-Adriel" userId="a708fc36-3c1b-42ab-b5e9-2e1fa3c6605e" providerId="ADAL" clId="{F675EF65-6817-4F77-AD2E-E0FC260C720E}" dt="2023-06-04T17:07:25.048" v="142" actId="962"/>
          <ac:spMkLst>
            <pc:docMk/>
            <pc:sldMk cId="631229544" sldId="262"/>
            <ac:spMk id="4" creationId="{18BF69B6-CC77-4407-9583-DAB155BEB2E8}"/>
          </ac:spMkLst>
        </pc:spChg>
        <pc:spChg chg="mod">
          <ac:chgData name="de-Jesus-Oliveira Victor-Adriel" userId="a708fc36-3c1b-42ab-b5e9-2e1fa3c6605e" providerId="ADAL" clId="{F675EF65-6817-4F77-AD2E-E0FC260C720E}" dt="2023-06-04T17:07:25.048" v="142" actId="962"/>
          <ac:spMkLst>
            <pc:docMk/>
            <pc:sldMk cId="631229544" sldId="262"/>
            <ac:spMk id="5" creationId="{35A35FD0-A55E-40A1-BF07-64653A3272E6}"/>
          </ac:spMkLst>
        </pc:spChg>
        <pc:spChg chg="mod">
          <ac:chgData name="de-Jesus-Oliveira Victor-Adriel" userId="a708fc36-3c1b-42ab-b5e9-2e1fa3c6605e" providerId="ADAL" clId="{F675EF65-6817-4F77-AD2E-E0FC260C720E}" dt="2023-06-04T17:07:25.048" v="142" actId="962"/>
          <ac:spMkLst>
            <pc:docMk/>
            <pc:sldMk cId="631229544" sldId="262"/>
            <ac:spMk id="6" creationId="{D4EE5FB8-5C56-44E1-AA80-669D67DFE7B8}"/>
          </ac:spMkLst>
        </pc:spChg>
        <pc:spChg chg="mod">
          <ac:chgData name="de-Jesus-Oliveira Victor-Adriel" userId="a708fc36-3c1b-42ab-b5e9-2e1fa3c6605e" providerId="ADAL" clId="{F675EF65-6817-4F77-AD2E-E0FC260C720E}" dt="2023-06-04T17:07:25.048" v="142" actId="962"/>
          <ac:spMkLst>
            <pc:docMk/>
            <pc:sldMk cId="631229544" sldId="262"/>
            <ac:spMk id="7" creationId="{40C67BAC-4C76-4AEB-8ECF-8BA259B8DBA9}"/>
          </ac:spMkLst>
        </pc:spChg>
        <pc:spChg chg="mod">
          <ac:chgData name="de-Jesus-Oliveira Victor-Adriel" userId="a708fc36-3c1b-42ab-b5e9-2e1fa3c6605e" providerId="ADAL" clId="{F675EF65-6817-4F77-AD2E-E0FC260C720E}" dt="2023-06-04T17:07:25.048" v="142" actId="962"/>
          <ac:spMkLst>
            <pc:docMk/>
            <pc:sldMk cId="631229544" sldId="262"/>
            <ac:spMk id="8" creationId="{8F7BB68B-4EA1-453C-81FF-328783FC13FF}"/>
          </ac:spMkLst>
        </pc:spChg>
        <pc:spChg chg="mod">
          <ac:chgData name="de-Jesus-Oliveira Victor-Adriel" userId="a708fc36-3c1b-42ab-b5e9-2e1fa3c6605e" providerId="ADAL" clId="{F675EF65-6817-4F77-AD2E-E0FC260C720E}" dt="2023-06-04T17:07:25.048" v="142" actId="962"/>
          <ac:spMkLst>
            <pc:docMk/>
            <pc:sldMk cId="631229544" sldId="262"/>
            <ac:spMk id="9" creationId="{1D5CFDC9-2DA5-4C79-A306-63C77D5FB1C0}"/>
          </ac:spMkLst>
        </pc:spChg>
        <pc:spChg chg="mod">
          <ac:chgData name="de-Jesus-Oliveira Victor-Adriel" userId="a708fc36-3c1b-42ab-b5e9-2e1fa3c6605e" providerId="ADAL" clId="{F675EF65-6817-4F77-AD2E-E0FC260C720E}" dt="2023-06-04T17:07:25.048" v="142" actId="962"/>
          <ac:spMkLst>
            <pc:docMk/>
            <pc:sldMk cId="631229544" sldId="262"/>
            <ac:spMk id="10" creationId="{2F2BAE84-6669-487D-9AFB-6B798F617EED}"/>
          </ac:spMkLst>
        </pc:spChg>
        <pc:spChg chg="mod">
          <ac:chgData name="de-Jesus-Oliveira Victor-Adriel" userId="a708fc36-3c1b-42ab-b5e9-2e1fa3c6605e" providerId="ADAL" clId="{F675EF65-6817-4F77-AD2E-E0FC260C720E}" dt="2023-06-04T17:07:25.048" v="142" actId="962"/>
          <ac:spMkLst>
            <pc:docMk/>
            <pc:sldMk cId="631229544" sldId="262"/>
            <ac:spMk id="11" creationId="{7C571028-DEB5-4A49-8D2B-222F52D8F4AA}"/>
          </ac:spMkLst>
        </pc:spChg>
        <pc:spChg chg="mod">
          <ac:chgData name="de-Jesus-Oliveira Victor-Adriel" userId="a708fc36-3c1b-42ab-b5e9-2e1fa3c6605e" providerId="ADAL" clId="{F675EF65-6817-4F77-AD2E-E0FC260C720E}" dt="2023-06-04T17:07:25.048" v="142" actId="962"/>
          <ac:spMkLst>
            <pc:docMk/>
            <pc:sldMk cId="631229544" sldId="262"/>
            <ac:spMk id="12" creationId="{04D2C42B-317B-4A88-BF61-7B3A3B5CD6CF}"/>
          </ac:spMkLst>
        </pc:spChg>
        <pc:spChg chg="ord">
          <ac:chgData name="de-Jesus-Oliveira Victor-Adriel" userId="a708fc36-3c1b-42ab-b5e9-2e1fa3c6605e" providerId="ADAL" clId="{F675EF65-6817-4F77-AD2E-E0FC260C720E}" dt="2023-06-04T17:07:06.594" v="139" actId="166"/>
          <ac:spMkLst>
            <pc:docMk/>
            <pc:sldMk cId="631229544" sldId="262"/>
            <ac:spMk id="13" creationId="{E1ECB7B7-F29F-493A-BB38-7F8FC8A9A902}"/>
          </ac:spMkLst>
        </pc:spChg>
        <pc:spChg chg="ord">
          <ac:chgData name="de-Jesus-Oliveira Victor-Adriel" userId="a708fc36-3c1b-42ab-b5e9-2e1fa3c6605e" providerId="ADAL" clId="{F675EF65-6817-4F77-AD2E-E0FC260C720E}" dt="2023-06-04T17:07:08.854" v="140" actId="166"/>
          <ac:spMkLst>
            <pc:docMk/>
            <pc:sldMk cId="631229544" sldId="262"/>
            <ac:spMk id="14" creationId="{2DAAE9F6-16BF-4F91-98F1-1C37AD2DC0A9}"/>
          </ac:spMkLst>
        </pc:spChg>
        <pc:spChg chg="mod ord">
          <ac:chgData name="de-Jesus-Oliveira Victor-Adriel" userId="a708fc36-3c1b-42ab-b5e9-2e1fa3c6605e" providerId="ADAL" clId="{F675EF65-6817-4F77-AD2E-E0FC260C720E}" dt="2023-06-04T17:08:40.148" v="147" actId="33553"/>
          <ac:spMkLst>
            <pc:docMk/>
            <pc:sldMk cId="631229544" sldId="262"/>
            <ac:spMk id="17" creationId="{56D88109-B603-48E2-8692-411A6C1C9FAF}"/>
          </ac:spMkLst>
        </pc:spChg>
        <pc:spChg chg="ord">
          <ac:chgData name="de-Jesus-Oliveira Victor-Adriel" userId="a708fc36-3c1b-42ab-b5e9-2e1fa3c6605e" providerId="ADAL" clId="{F675EF65-6817-4F77-AD2E-E0FC260C720E}" dt="2023-06-04T17:06:56.127" v="133" actId="166"/>
          <ac:spMkLst>
            <pc:docMk/>
            <pc:sldMk cId="631229544" sldId="262"/>
            <ac:spMk id="18" creationId="{1A1AEC66-48A3-4E75-8540-E5458E8C506E}"/>
          </ac:spMkLst>
        </pc:spChg>
        <pc:spChg chg="ord">
          <ac:chgData name="de-Jesus-Oliveira Victor-Adriel" userId="a708fc36-3c1b-42ab-b5e9-2e1fa3c6605e" providerId="ADAL" clId="{F675EF65-6817-4F77-AD2E-E0FC260C720E}" dt="2023-06-04T17:06:57.561" v="134" actId="166"/>
          <ac:spMkLst>
            <pc:docMk/>
            <pc:sldMk cId="631229544" sldId="262"/>
            <ac:spMk id="19" creationId="{25F6593C-30FB-4E0F-A4A8-6328236749DF}"/>
          </ac:spMkLst>
        </pc:spChg>
        <pc:spChg chg="ord">
          <ac:chgData name="de-Jesus-Oliveira Victor-Adriel" userId="a708fc36-3c1b-42ab-b5e9-2e1fa3c6605e" providerId="ADAL" clId="{F675EF65-6817-4F77-AD2E-E0FC260C720E}" dt="2023-06-04T17:06:59.200" v="135" actId="166"/>
          <ac:spMkLst>
            <pc:docMk/>
            <pc:sldMk cId="631229544" sldId="262"/>
            <ac:spMk id="20" creationId="{FC54AE24-C016-4DAE-B844-F934967B2CF5}"/>
          </ac:spMkLst>
        </pc:spChg>
        <pc:spChg chg="ord">
          <ac:chgData name="de-Jesus-Oliveira Victor-Adriel" userId="a708fc36-3c1b-42ab-b5e9-2e1fa3c6605e" providerId="ADAL" clId="{F675EF65-6817-4F77-AD2E-E0FC260C720E}" dt="2023-06-04T17:07:01.001" v="136" actId="166"/>
          <ac:spMkLst>
            <pc:docMk/>
            <pc:sldMk cId="631229544" sldId="262"/>
            <ac:spMk id="24" creationId="{7D6A16E5-9806-44E5-ADFB-CC665404A1F5}"/>
          </ac:spMkLst>
        </pc:spChg>
        <pc:spChg chg="ord">
          <ac:chgData name="de-Jesus-Oliveira Victor-Adriel" userId="a708fc36-3c1b-42ab-b5e9-2e1fa3c6605e" providerId="ADAL" clId="{F675EF65-6817-4F77-AD2E-E0FC260C720E}" dt="2023-06-04T17:07:05.105" v="138" actId="166"/>
          <ac:spMkLst>
            <pc:docMk/>
            <pc:sldMk cId="631229544" sldId="262"/>
            <ac:spMk id="25" creationId="{488CBF92-B5A5-499F-B0F3-7771BAEA6C2E}"/>
          </ac:spMkLst>
        </pc:spChg>
        <pc:spChg chg="ord">
          <ac:chgData name="de-Jesus-Oliveira Victor-Adriel" userId="a708fc36-3c1b-42ab-b5e9-2e1fa3c6605e" providerId="ADAL" clId="{F675EF65-6817-4F77-AD2E-E0FC260C720E}" dt="2023-06-04T17:07:02.727" v="137" actId="166"/>
          <ac:spMkLst>
            <pc:docMk/>
            <pc:sldMk cId="631229544" sldId="262"/>
            <ac:spMk id="27" creationId="{EA2DEE02-A743-48AC-A52B-B894BDBC4624}"/>
          </ac:spMkLst>
        </pc:spChg>
        <pc:picChg chg="mod">
          <ac:chgData name="de-Jesus-Oliveira Victor-Adriel" userId="a708fc36-3c1b-42ab-b5e9-2e1fa3c6605e" providerId="ADAL" clId="{F675EF65-6817-4F77-AD2E-E0FC260C720E}" dt="2023-06-04T17:07:25.048" v="142" actId="962"/>
          <ac:picMkLst>
            <pc:docMk/>
            <pc:sldMk cId="631229544" sldId="262"/>
            <ac:picMk id="16" creationId="{89D102F6-0BB4-47CD-9233-3C556C89C8F1}"/>
          </ac:picMkLst>
        </pc:picChg>
        <pc:picChg chg="mod">
          <ac:chgData name="de-Jesus-Oliveira Victor-Adriel" userId="a708fc36-3c1b-42ab-b5e9-2e1fa3c6605e" providerId="ADAL" clId="{F675EF65-6817-4F77-AD2E-E0FC260C720E}" dt="2023-06-04T17:07:25.048" v="142" actId="962"/>
          <ac:picMkLst>
            <pc:docMk/>
            <pc:sldMk cId="631229544" sldId="262"/>
            <ac:picMk id="22" creationId="{E7032948-9687-4D75-A4CA-4BE6746CB549}"/>
          </ac:picMkLst>
        </pc:picChg>
        <pc:picChg chg="mod">
          <ac:chgData name="de-Jesus-Oliveira Victor-Adriel" userId="a708fc36-3c1b-42ab-b5e9-2e1fa3c6605e" providerId="ADAL" clId="{F675EF65-6817-4F77-AD2E-E0FC260C720E}" dt="2023-06-04T17:07:25.048" v="142" actId="962"/>
          <ac:picMkLst>
            <pc:docMk/>
            <pc:sldMk cId="631229544" sldId="262"/>
            <ac:picMk id="23" creationId="{710D30BE-E79C-4E59-BEC8-9F38CEDDE9A2}"/>
          </ac:picMkLst>
        </pc:picChg>
        <pc:picChg chg="mod">
          <ac:chgData name="de-Jesus-Oliveira Victor-Adriel" userId="a708fc36-3c1b-42ab-b5e9-2e1fa3c6605e" providerId="ADAL" clId="{F675EF65-6817-4F77-AD2E-E0FC260C720E}" dt="2023-06-04T17:07:25.048" v="142" actId="962"/>
          <ac:picMkLst>
            <pc:docMk/>
            <pc:sldMk cId="631229544" sldId="262"/>
            <ac:picMk id="26" creationId="{A0E1ACAB-FAE3-49DF-828D-33602DAB4CED}"/>
          </ac:picMkLst>
        </pc:picChg>
        <pc:picChg chg="mod">
          <ac:chgData name="de-Jesus-Oliveira Victor-Adriel" userId="a708fc36-3c1b-42ab-b5e9-2e1fa3c6605e" providerId="ADAL" clId="{F675EF65-6817-4F77-AD2E-E0FC260C720E}" dt="2023-06-04T17:07:25.048" v="142" actId="962"/>
          <ac:picMkLst>
            <pc:docMk/>
            <pc:sldMk cId="631229544" sldId="262"/>
            <ac:picMk id="29" creationId="{374A380C-D98A-8814-B18D-1671AE8E6C62}"/>
          </ac:picMkLst>
        </pc:picChg>
        <pc:picChg chg="mod">
          <ac:chgData name="de-Jesus-Oliveira Victor-Adriel" userId="a708fc36-3c1b-42ab-b5e9-2e1fa3c6605e" providerId="ADAL" clId="{F675EF65-6817-4F77-AD2E-E0FC260C720E}" dt="2023-06-04T17:07:25.048" v="142" actId="962"/>
          <ac:picMkLst>
            <pc:docMk/>
            <pc:sldMk cId="631229544" sldId="262"/>
            <ac:picMk id="31" creationId="{869CE862-9165-338E-CE96-9F123D77AB36}"/>
          </ac:picMkLst>
        </pc:picChg>
      </pc:sldChg>
      <pc:sldChg chg="del">
        <pc:chgData name="de-Jesus-Oliveira Victor-Adriel" userId="a708fc36-3c1b-42ab-b5e9-2e1fa3c6605e" providerId="ADAL" clId="{F675EF65-6817-4F77-AD2E-E0FC260C720E}" dt="2023-06-04T17:01:18.487" v="2" actId="47"/>
        <pc:sldMkLst>
          <pc:docMk/>
          <pc:sldMk cId="1717017816" sldId="266"/>
        </pc:sldMkLst>
      </pc:sldChg>
      <pc:sldChg chg="modSp mod">
        <pc:chgData name="de-Jesus-Oliveira Victor-Adriel" userId="a708fc36-3c1b-42ab-b5e9-2e1fa3c6605e" providerId="ADAL" clId="{F675EF65-6817-4F77-AD2E-E0FC260C720E}" dt="2023-06-04T17:07:49.300" v="143" actId="33553"/>
        <pc:sldMkLst>
          <pc:docMk/>
          <pc:sldMk cId="4264380333" sldId="267"/>
        </pc:sldMkLst>
        <pc:spChg chg="mod">
          <ac:chgData name="de-Jesus-Oliveira Victor-Adriel" userId="a708fc36-3c1b-42ab-b5e9-2e1fa3c6605e" providerId="ADAL" clId="{F675EF65-6817-4F77-AD2E-E0FC260C720E}" dt="2023-06-04T17:07:49.300" v="143" actId="33553"/>
          <ac:spMkLst>
            <pc:docMk/>
            <pc:sldMk cId="4264380333" sldId="267"/>
            <ac:spMk id="3" creationId="{BDA6C568-2680-C07A-AA32-B904AD749A02}"/>
          </ac:spMkLst>
        </pc:spChg>
        <pc:picChg chg="mod">
          <ac:chgData name="de-Jesus-Oliveira Victor-Adriel" userId="a708fc36-3c1b-42ab-b5e9-2e1fa3c6605e" providerId="ADAL" clId="{F675EF65-6817-4F77-AD2E-E0FC260C720E}" dt="2023-06-04T17:01:32.126" v="4" actId="962"/>
          <ac:picMkLst>
            <pc:docMk/>
            <pc:sldMk cId="4264380333" sldId="267"/>
            <ac:picMk id="4" creationId="{2EB10971-A7A0-4F60-8D4A-4B8950F4D157}"/>
          </ac:picMkLst>
        </pc:picChg>
        <pc:picChg chg="mod">
          <ac:chgData name="de-Jesus-Oliveira Victor-Adriel" userId="a708fc36-3c1b-42ab-b5e9-2e1fa3c6605e" providerId="ADAL" clId="{F675EF65-6817-4F77-AD2E-E0FC260C720E}" dt="2023-06-04T17:01:32.126" v="4" actId="962"/>
          <ac:picMkLst>
            <pc:docMk/>
            <pc:sldMk cId="4264380333" sldId="267"/>
            <ac:picMk id="5" creationId="{F8136627-41BD-0C39-3A96-9058C1BB7C3E}"/>
          </ac:picMkLst>
        </pc:picChg>
      </pc:sldChg>
      <pc:sldChg chg="modSp mod">
        <pc:chgData name="de-Jesus-Oliveira Victor-Adriel" userId="a708fc36-3c1b-42ab-b5e9-2e1fa3c6605e" providerId="ADAL" clId="{F675EF65-6817-4F77-AD2E-E0FC260C720E}" dt="2023-06-04T17:08:42.829" v="148" actId="33553"/>
        <pc:sldMkLst>
          <pc:docMk/>
          <pc:sldMk cId="171183961" sldId="268"/>
        </pc:sldMkLst>
        <pc:spChg chg="mod">
          <ac:chgData name="de-Jesus-Oliveira Victor-Adriel" userId="a708fc36-3c1b-42ab-b5e9-2e1fa3c6605e" providerId="ADAL" clId="{F675EF65-6817-4F77-AD2E-E0FC260C720E}" dt="2023-06-04T17:08:42.829" v="148" actId="33553"/>
          <ac:spMkLst>
            <pc:docMk/>
            <pc:sldMk cId="171183961" sldId="268"/>
            <ac:spMk id="3" creationId="{998A8265-D729-21A4-BD6E-B440BAEF8B72}"/>
          </ac:spMkLst>
        </pc:spChg>
      </pc:sldChg>
      <pc:sldChg chg="modSp add mod setBg">
        <pc:chgData name="de-Jesus-Oliveira Victor-Adriel" userId="a708fc36-3c1b-42ab-b5e9-2e1fa3c6605e" providerId="ADAL" clId="{F675EF65-6817-4F77-AD2E-E0FC260C720E}" dt="2023-06-04T17:01:23.626" v="3"/>
        <pc:sldMkLst>
          <pc:docMk/>
          <pc:sldMk cId="313680254" sldId="285"/>
        </pc:sldMkLst>
        <pc:spChg chg="mod">
          <ac:chgData name="de-Jesus-Oliveira Victor-Adriel" userId="a708fc36-3c1b-42ab-b5e9-2e1fa3c6605e" providerId="ADAL" clId="{F675EF65-6817-4F77-AD2E-E0FC260C720E}" dt="2023-06-04T17:01:16.883" v="1"/>
          <ac:spMkLst>
            <pc:docMk/>
            <pc:sldMk cId="313680254" sldId="285"/>
            <ac:spMk id="4" creationId="{82B15DD6-0713-4687-9E23-12B35F8AE7CE}"/>
          </ac:spMkLst>
        </pc:spChg>
      </pc:sldChg>
    </pc:docChg>
  </pc:docChgLst>
  <pc:docChgLst>
    <pc:chgData name="de-Jesus-Oliveira Victor-Adriel" userId="a708fc36-3c1b-42ab-b5e9-2e1fa3c6605e" providerId="ADAL" clId="{C3102A66-FEB7-4E5E-94EB-72E767E72DC6}"/>
    <pc:docChg chg="undo custSel modSld">
      <pc:chgData name="de-Jesus-Oliveira Victor-Adriel" userId="a708fc36-3c1b-42ab-b5e9-2e1fa3c6605e" providerId="ADAL" clId="{C3102A66-FEB7-4E5E-94EB-72E767E72DC6}" dt="2023-02-18T02:26:44.098" v="10"/>
      <pc:docMkLst>
        <pc:docMk/>
      </pc:docMkLst>
      <pc:sldChg chg="addSp modSp mod">
        <pc:chgData name="de-Jesus-Oliveira Victor-Adriel" userId="a708fc36-3c1b-42ab-b5e9-2e1fa3c6605e" providerId="ADAL" clId="{C3102A66-FEB7-4E5E-94EB-72E767E72DC6}" dt="2023-02-18T02:26:34.298" v="7"/>
        <pc:sldMkLst>
          <pc:docMk/>
          <pc:sldMk cId="1310685907" sldId="259"/>
        </pc:sldMkLst>
        <pc:spChg chg="add mod">
          <ac:chgData name="de-Jesus-Oliveira Victor-Adriel" userId="a708fc36-3c1b-42ab-b5e9-2e1fa3c6605e" providerId="ADAL" clId="{C3102A66-FEB7-4E5E-94EB-72E767E72DC6}" dt="2023-02-18T02:26:34.298" v="7"/>
          <ac:spMkLst>
            <pc:docMk/>
            <pc:sldMk cId="1310685907" sldId="259"/>
            <ac:spMk id="2" creationId="{09A0D47D-F557-D34E-5FE2-794831DDB219}"/>
          </ac:spMkLst>
        </pc:spChg>
      </pc:sldChg>
      <pc:sldChg chg="addSp modSp">
        <pc:chgData name="de-Jesus-Oliveira Victor-Adriel" userId="a708fc36-3c1b-42ab-b5e9-2e1fa3c6605e" providerId="ADAL" clId="{C3102A66-FEB7-4E5E-94EB-72E767E72DC6}" dt="2023-02-18T02:26:40.057" v="8"/>
        <pc:sldMkLst>
          <pc:docMk/>
          <pc:sldMk cId="4091270383" sldId="260"/>
        </pc:sldMkLst>
        <pc:spChg chg="add mod">
          <ac:chgData name="de-Jesus-Oliveira Victor-Adriel" userId="a708fc36-3c1b-42ab-b5e9-2e1fa3c6605e" providerId="ADAL" clId="{C3102A66-FEB7-4E5E-94EB-72E767E72DC6}" dt="2023-02-18T02:26:40.057" v="8"/>
          <ac:spMkLst>
            <pc:docMk/>
            <pc:sldMk cId="4091270383" sldId="260"/>
            <ac:spMk id="2" creationId="{5C375986-88DB-DC33-6102-BCFFFD35BEDE}"/>
          </ac:spMkLst>
        </pc:spChg>
      </pc:sldChg>
      <pc:sldChg chg="addSp modSp">
        <pc:chgData name="de-Jesus-Oliveira Victor-Adriel" userId="a708fc36-3c1b-42ab-b5e9-2e1fa3c6605e" providerId="ADAL" clId="{C3102A66-FEB7-4E5E-94EB-72E767E72DC6}" dt="2023-02-18T02:26:42.192" v="9"/>
        <pc:sldMkLst>
          <pc:docMk/>
          <pc:sldMk cId="3278654172" sldId="261"/>
        </pc:sldMkLst>
        <pc:spChg chg="add mod">
          <ac:chgData name="de-Jesus-Oliveira Victor-Adriel" userId="a708fc36-3c1b-42ab-b5e9-2e1fa3c6605e" providerId="ADAL" clId="{C3102A66-FEB7-4E5E-94EB-72E767E72DC6}" dt="2023-02-18T02:26:42.192" v="9"/>
          <ac:spMkLst>
            <pc:docMk/>
            <pc:sldMk cId="3278654172" sldId="261"/>
            <ac:spMk id="38" creationId="{959D1586-3ECF-447C-C1EA-2D9F21A8411A}"/>
          </ac:spMkLst>
        </pc:spChg>
      </pc:sldChg>
      <pc:sldChg chg="addSp modSp">
        <pc:chgData name="de-Jesus-Oliveira Victor-Adriel" userId="a708fc36-3c1b-42ab-b5e9-2e1fa3c6605e" providerId="ADAL" clId="{C3102A66-FEB7-4E5E-94EB-72E767E72DC6}" dt="2023-02-18T02:26:44.098" v="10"/>
        <pc:sldMkLst>
          <pc:docMk/>
          <pc:sldMk cId="631229544" sldId="262"/>
        </pc:sldMkLst>
        <pc:spChg chg="add mod">
          <ac:chgData name="de-Jesus-Oliveira Victor-Adriel" userId="a708fc36-3c1b-42ab-b5e9-2e1fa3c6605e" providerId="ADAL" clId="{C3102A66-FEB7-4E5E-94EB-72E767E72DC6}" dt="2023-02-18T02:26:44.098" v="10"/>
          <ac:spMkLst>
            <pc:docMk/>
            <pc:sldMk cId="631229544" sldId="262"/>
            <ac:spMk id="2" creationId="{3340E1A2-EB78-C6AD-38A2-95FDC616A5BE}"/>
          </ac:spMkLst>
        </pc:spChg>
      </pc:sldChg>
      <pc:sldChg chg="addSp modSp">
        <pc:chgData name="de-Jesus-Oliveira Victor-Adriel" userId="a708fc36-3c1b-42ab-b5e9-2e1fa3c6605e" providerId="ADAL" clId="{C3102A66-FEB7-4E5E-94EB-72E767E72DC6}" dt="2023-02-18T02:06:13.466" v="1"/>
        <pc:sldMkLst>
          <pc:docMk/>
          <pc:sldMk cId="4264380333" sldId="267"/>
        </pc:sldMkLst>
        <pc:spChg chg="add mod">
          <ac:chgData name="de-Jesus-Oliveira Victor-Adriel" userId="a708fc36-3c1b-42ab-b5e9-2e1fa3c6605e" providerId="ADAL" clId="{C3102A66-FEB7-4E5E-94EB-72E767E72DC6}" dt="2023-02-18T02:06:13.466" v="1"/>
          <ac:spMkLst>
            <pc:docMk/>
            <pc:sldMk cId="4264380333" sldId="267"/>
            <ac:spMk id="3" creationId="{BDA6C568-2680-C07A-AA32-B904AD749A02}"/>
          </ac:spMkLst>
        </pc:spChg>
        <pc:picChg chg="add mod">
          <ac:chgData name="de-Jesus-Oliveira Victor-Adriel" userId="a708fc36-3c1b-42ab-b5e9-2e1fa3c6605e" providerId="ADAL" clId="{C3102A66-FEB7-4E5E-94EB-72E767E72DC6}" dt="2023-02-18T02:06:13.466" v="1"/>
          <ac:picMkLst>
            <pc:docMk/>
            <pc:sldMk cId="4264380333" sldId="267"/>
            <ac:picMk id="5" creationId="{F8136627-41BD-0C39-3A96-9058C1BB7C3E}"/>
          </ac:picMkLst>
        </pc:picChg>
      </pc:sldChg>
      <pc:sldChg chg="addSp delSp modSp mod">
        <pc:chgData name="de-Jesus-Oliveira Victor-Adriel" userId="a708fc36-3c1b-42ab-b5e9-2e1fa3c6605e" providerId="ADAL" clId="{C3102A66-FEB7-4E5E-94EB-72E767E72DC6}" dt="2023-02-18T02:21:22.550" v="3" actId="478"/>
        <pc:sldMkLst>
          <pc:docMk/>
          <pc:sldMk cId="171183961" sldId="268"/>
        </pc:sldMkLst>
        <pc:spChg chg="del">
          <ac:chgData name="de-Jesus-Oliveira Victor-Adriel" userId="a708fc36-3c1b-42ab-b5e9-2e1fa3c6605e" providerId="ADAL" clId="{C3102A66-FEB7-4E5E-94EB-72E767E72DC6}" dt="2023-02-18T02:21:22.550" v="3" actId="478"/>
          <ac:spMkLst>
            <pc:docMk/>
            <pc:sldMk cId="171183961" sldId="268"/>
            <ac:spMk id="2" creationId="{36F7C832-7D7F-40CB-9479-79BC46A793B9}"/>
          </ac:spMkLst>
        </pc:spChg>
        <pc:spChg chg="add mod">
          <ac:chgData name="de-Jesus-Oliveira Victor-Adriel" userId="a708fc36-3c1b-42ab-b5e9-2e1fa3c6605e" providerId="ADAL" clId="{C3102A66-FEB7-4E5E-94EB-72E767E72DC6}" dt="2023-02-18T02:21:18.615" v="2"/>
          <ac:spMkLst>
            <pc:docMk/>
            <pc:sldMk cId="171183961" sldId="268"/>
            <ac:spMk id="3" creationId="{998A8265-D729-21A4-BD6E-B440BAEF8B7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04.06.2023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04.06.2023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04.06.2023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04.06.2023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04.06.2023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04.06.2023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04.06.2023</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04.06.2023</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04.06.2023</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04.06.2023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04.06.2023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04.06.2023</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B8F9388-E008-9221-6B86-A02FF202434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636" y="3036165"/>
            <a:ext cx="5326725" cy="4995720"/>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030450"/>
            <a:ext cx="4497388" cy="14402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err="1">
                <a:latin typeface="Pangolin" panose="00000500000000000000"/>
              </a:rPr>
              <a:t>Mathematical</a:t>
            </a:r>
            <a:r>
              <a:rPr lang="de-AT" sz="4800" dirty="0">
                <a:latin typeface="Pangolin" panose="00000500000000000000"/>
              </a:rPr>
              <a:t> </a:t>
            </a:r>
            <a:r>
              <a:rPr lang="de-AT" sz="4800" dirty="0" err="1">
                <a:latin typeface="Pangolin" panose="00000500000000000000"/>
              </a:rPr>
              <a:t>Thinking</a:t>
            </a:r>
            <a:endParaRPr lang="de-AT" sz="4800" dirty="0">
              <a:latin typeface="Pangolin" panose="00000500000000000000"/>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631490"/>
          </a:xfrm>
          <a:prstGeom prst="rect">
            <a:avLst/>
          </a:prstGeom>
          <a:noFill/>
        </p:spPr>
        <p:txBody>
          <a:bodyPr wrap="square" rtlCol="0">
            <a:spAutoFit/>
          </a:bodyPr>
          <a:lstStyle/>
          <a:p>
            <a:r>
              <a:rPr lang="de-AT" sz="1100" dirty="0">
                <a:latin typeface="Segoe UI" panose="020B0502040204020203" pitchFamily="34" charset="0"/>
                <a:cs typeface="Segoe UI" panose="020B0502040204020203" pitchFamily="34" charset="0"/>
              </a:rPr>
              <a:t>This </a:t>
            </a:r>
            <a:r>
              <a:rPr lang="de-AT" sz="1100" dirty="0" err="1">
                <a:latin typeface="Segoe UI" panose="020B0502040204020203" pitchFamily="34" charset="0"/>
                <a:cs typeface="Segoe UI" panose="020B0502040204020203" pitchFamily="34" charset="0"/>
              </a:rPr>
              <a:t>comic</a:t>
            </a:r>
            <a:r>
              <a:rPr lang="de-AT" sz="1100" dirty="0">
                <a:latin typeface="Segoe UI" panose="020B0502040204020203" pitchFamily="34" charset="0"/>
                <a:cs typeface="Segoe UI" panose="020B0502040204020203" pitchFamily="34" charset="0"/>
              </a:rPr>
              <a:t> was </a:t>
            </a:r>
            <a:r>
              <a:rPr lang="de-AT" sz="1100" dirty="0" err="1">
                <a:latin typeface="Segoe UI" panose="020B0502040204020203" pitchFamily="34" charset="0"/>
                <a:cs typeface="Segoe UI" panose="020B0502040204020203" pitchFamily="34" charset="0"/>
              </a:rPr>
              <a:t>created</a:t>
            </a:r>
            <a:r>
              <a:rPr lang="de-AT" sz="1100" dirty="0">
                <a:latin typeface="Segoe UI" panose="020B0502040204020203" pitchFamily="34" charset="0"/>
                <a:cs typeface="Segoe UI" panose="020B0502040204020203" pitchFamily="34" charset="0"/>
              </a:rPr>
              <a:t> in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course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of</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research</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project</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Comixplain</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funded</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by</a:t>
            </a:r>
            <a:r>
              <a:rPr lang="de-AT" sz="1100" dirty="0">
                <a:latin typeface="Segoe UI" panose="020B0502040204020203" pitchFamily="34" charset="0"/>
                <a:cs typeface="Segoe UI" panose="020B0502040204020203" pitchFamily="34" charset="0"/>
              </a:rPr>
              <a:t> St. Pölten UAS in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course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of</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Innovation Call 2022.</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Project Team:</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Contact: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Illustrations</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BDA6C568-2680-C07A-AA32-B904AD749A02}"/>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F8136627-41BD-0C39-3A96-9058C1BB7C3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426438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5F053061-5E30-451B-A001-0DDE4A07D11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 y="-40956"/>
            <a:ext cx="6889315" cy="9905385"/>
          </a:xfrm>
          <a:prstGeom prst="rect">
            <a:avLst/>
          </a:prstGeom>
        </p:spPr>
      </p:pic>
      <p:sp>
        <p:nvSpPr>
          <p:cNvPr id="16" name="Rechteck 15">
            <a:extLst>
              <a:ext uri="{FF2B5EF4-FFF2-40B4-BE49-F238E27FC236}">
                <a16:creationId xmlns:a16="http://schemas.microsoft.com/office/drawing/2014/main" id="{D98AB754-7F8D-47AB-9849-0C630D4E2A37}"/>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D3753364-03D6-4504-AF86-3C6386201356}"/>
              </a:ext>
              <a:ext uri="{C183D7F6-B498-43B3-948B-1728B52AA6E4}">
                <adec:decorative xmlns:adec="http://schemas.microsoft.com/office/drawing/2017/decorative" val="1"/>
              </a:ext>
            </a:extLst>
          </p:cNvPr>
          <p:cNvSpPr/>
          <p:nvPr/>
        </p:nvSpPr>
        <p:spPr>
          <a:xfrm>
            <a:off x="2422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0" name="Rechteck 19">
            <a:extLst>
              <a:ext uri="{FF2B5EF4-FFF2-40B4-BE49-F238E27FC236}">
                <a16:creationId xmlns:a16="http://schemas.microsoft.com/office/drawing/2014/main" id="{B107FC39-4B7B-4BCB-9353-70A3FCE1797E}"/>
              </a:ext>
              <a:ext uri="{C183D7F6-B498-43B3-948B-1728B52AA6E4}">
                <adec:decorative xmlns:adec="http://schemas.microsoft.com/office/drawing/2017/decorative" val="1"/>
              </a:ext>
            </a:extLst>
          </p:cNvPr>
          <p:cNvSpPr/>
          <p:nvPr/>
        </p:nvSpPr>
        <p:spPr>
          <a:xfrm>
            <a:off x="4581527"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1" name="Rechteck 20">
            <a:extLst>
              <a:ext uri="{FF2B5EF4-FFF2-40B4-BE49-F238E27FC236}">
                <a16:creationId xmlns:a16="http://schemas.microsoft.com/office/drawing/2014/main" id="{F63E92B6-82EA-4E11-9B05-0B23208E6560}"/>
              </a:ext>
              <a:ext uri="{C183D7F6-B498-43B3-948B-1728B52AA6E4}">
                <adec:decorative xmlns:adec="http://schemas.microsoft.com/office/drawing/2017/decorative" val="1"/>
              </a:ext>
            </a:extLst>
          </p:cNvPr>
          <p:cNvSpPr/>
          <p:nvPr/>
        </p:nvSpPr>
        <p:spPr>
          <a:xfrm>
            <a:off x="225425" y="3634931"/>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2" name="Rechteck 21">
            <a:extLst>
              <a:ext uri="{FF2B5EF4-FFF2-40B4-BE49-F238E27FC236}">
                <a16:creationId xmlns:a16="http://schemas.microsoft.com/office/drawing/2014/main" id="{B4598410-61C9-488A-B32C-A874D97B4346}"/>
              </a:ext>
              <a:ext uri="{C183D7F6-B498-43B3-948B-1728B52AA6E4}">
                <adec:decorative xmlns:adec="http://schemas.microsoft.com/office/drawing/2017/decorative" val="1"/>
              </a:ext>
            </a:extLst>
          </p:cNvPr>
          <p:cNvSpPr/>
          <p:nvPr/>
        </p:nvSpPr>
        <p:spPr>
          <a:xfrm>
            <a:off x="2384425" y="674770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3" name="Rechteck 22">
            <a:extLst>
              <a:ext uri="{FF2B5EF4-FFF2-40B4-BE49-F238E27FC236}">
                <a16:creationId xmlns:a16="http://schemas.microsoft.com/office/drawing/2014/main" id="{315C8446-0F5A-4DB2-BE3E-B51E6F77BE03}"/>
              </a:ext>
              <a:ext uri="{C183D7F6-B498-43B3-948B-1728B52AA6E4}">
                <adec:decorative xmlns:adec="http://schemas.microsoft.com/office/drawing/2017/decorative" val="1"/>
              </a:ext>
            </a:extLst>
          </p:cNvPr>
          <p:cNvSpPr/>
          <p:nvPr/>
        </p:nvSpPr>
        <p:spPr>
          <a:xfrm>
            <a:off x="4581525" y="675824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4" name="Rechteck 23">
            <a:extLst>
              <a:ext uri="{FF2B5EF4-FFF2-40B4-BE49-F238E27FC236}">
                <a16:creationId xmlns:a16="http://schemas.microsoft.com/office/drawing/2014/main" id="{70E94346-53CB-4F95-A814-435DF2CE71B5}"/>
              </a:ext>
              <a:ext uri="{C183D7F6-B498-43B3-948B-1728B52AA6E4}">
                <adec:decorative xmlns:adec="http://schemas.microsoft.com/office/drawing/2017/decorative" val="1"/>
              </a:ext>
            </a:extLst>
          </p:cNvPr>
          <p:cNvSpPr/>
          <p:nvPr/>
        </p:nvSpPr>
        <p:spPr>
          <a:xfrm>
            <a:off x="225425" y="67459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5" name="Rechteck 24">
            <a:extLst>
              <a:ext uri="{FF2B5EF4-FFF2-40B4-BE49-F238E27FC236}">
                <a16:creationId xmlns:a16="http://schemas.microsoft.com/office/drawing/2014/main" id="{4CAC2F2D-700C-409F-9F7A-D860B7C9AD33}"/>
              </a:ext>
              <a:ext uri="{C183D7F6-B498-43B3-948B-1728B52AA6E4}">
                <adec:decorative xmlns:adec="http://schemas.microsoft.com/office/drawing/2017/decorative" val="1"/>
              </a:ext>
            </a:extLst>
          </p:cNvPr>
          <p:cNvSpPr/>
          <p:nvPr/>
        </p:nvSpPr>
        <p:spPr>
          <a:xfrm>
            <a:off x="4581525" y="361079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09A0D47D-F557-D34E-5FE2-794831DDB219}"/>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Mathematical</a:t>
            </a:r>
            <a:r>
              <a:rPr lang="de-DE" sz="1000" dirty="0">
                <a:latin typeface="Pangolin" panose="00000500000000000000" pitchFamily="2" charset="0"/>
              </a:rPr>
              <a:t> Thinking</a:t>
            </a:r>
          </a:p>
        </p:txBody>
      </p:sp>
      <p:sp>
        <p:nvSpPr>
          <p:cNvPr id="12" name="Textfeld 11">
            <a:extLst>
              <a:ext uri="{FF2B5EF4-FFF2-40B4-BE49-F238E27FC236}">
                <a16:creationId xmlns:a16="http://schemas.microsoft.com/office/drawing/2014/main" id="{DC92D0BD-A8C1-4465-A69C-8E46D27F16A3}"/>
              </a:ext>
            </a:extLst>
          </p:cNvPr>
          <p:cNvSpPr txBox="1"/>
          <p:nvPr/>
        </p:nvSpPr>
        <p:spPr>
          <a:xfrm>
            <a:off x="267819" y="632376"/>
            <a:ext cx="1966262"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Hey </a:t>
            </a:r>
            <a:r>
              <a:rPr lang="de-DE" sz="1000" dirty="0" err="1">
                <a:solidFill>
                  <a:schemeClr val="tx1"/>
                </a:solidFill>
                <a:latin typeface="Pangolin" panose="00000500000000000000" pitchFamily="2" charset="0"/>
              </a:rPr>
              <a:t>Gramps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can</a:t>
            </a:r>
            <a:r>
              <a:rPr lang="de-DE" sz="1000" dirty="0">
                <a:solidFill>
                  <a:schemeClr val="tx1"/>
                </a:solidFill>
                <a:latin typeface="Pangolin" panose="00000500000000000000" pitchFamily="2" charset="0"/>
              </a:rPr>
              <a:t> I </a:t>
            </a:r>
            <a:r>
              <a:rPr lang="de-DE" sz="1000" dirty="0" err="1">
                <a:solidFill>
                  <a:schemeClr val="tx1"/>
                </a:solidFill>
                <a:latin typeface="Pangolin" panose="00000500000000000000" pitchFamily="2" charset="0"/>
              </a:rPr>
              <a:t>ask</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something</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824B6FC0-8E52-49E0-A42F-5819DA76490E}"/>
              </a:ext>
            </a:extLst>
          </p:cNvPr>
          <p:cNvSpPr txBox="1"/>
          <p:nvPr/>
        </p:nvSpPr>
        <p:spPr>
          <a:xfrm>
            <a:off x="1574800" y="1381399"/>
            <a:ext cx="469900" cy="246221"/>
          </a:xfrm>
          <a:prstGeom prst="rect">
            <a:avLst/>
          </a:prstGeom>
          <a:noFill/>
        </p:spPr>
        <p:txBody>
          <a:bodyPr wrap="square">
            <a:spAutoFit/>
          </a:bodyPr>
          <a:lstStyle/>
          <a:p>
            <a:pPr algn="ctr"/>
            <a:r>
              <a:rPr lang="de-DE" sz="1000" dirty="0">
                <a:latin typeface="Pangolin" panose="00000500000000000000" pitchFamily="2" charset="0"/>
              </a:rPr>
              <a:t>Sure.</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CCCEDD10-4885-4751-AC24-8FB3D31ED69E}"/>
              </a:ext>
            </a:extLst>
          </p:cNvPr>
          <p:cNvSpPr txBox="1"/>
          <p:nvPr/>
        </p:nvSpPr>
        <p:spPr>
          <a:xfrm>
            <a:off x="2473405" y="533299"/>
            <a:ext cx="1949288" cy="861774"/>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So… </a:t>
            </a:r>
            <a:r>
              <a:rPr lang="de-DE" sz="1000" dirty="0" err="1">
                <a:solidFill>
                  <a:schemeClr val="tx1"/>
                </a:solidFill>
                <a:latin typeface="Pangolin" panose="00000500000000000000" pitchFamily="2" charset="0"/>
              </a:rPr>
              <a:t>For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homework</a:t>
            </a:r>
            <a:r>
              <a:rPr lang="de-DE" sz="1000" dirty="0">
                <a:solidFill>
                  <a:schemeClr val="tx1"/>
                </a:solidFill>
                <a:latin typeface="Pangolin" panose="00000500000000000000" pitchFamily="2" charset="0"/>
              </a:rPr>
              <a:t>, I </a:t>
            </a:r>
            <a:r>
              <a:rPr lang="de-DE" sz="1000" dirty="0" err="1">
                <a:solidFill>
                  <a:schemeClr val="tx1"/>
                </a:solidFill>
                <a:latin typeface="Pangolin" panose="00000500000000000000" pitchFamily="2" charset="0"/>
              </a:rPr>
              <a:t>have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describe</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scenario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with</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mathematical</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way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thinking</a:t>
            </a:r>
            <a:r>
              <a:rPr lang="de-DE" sz="1000" dirty="0">
                <a:solidFill>
                  <a:schemeClr val="tx1"/>
                </a:solidFill>
                <a:latin typeface="Pangolin" panose="00000500000000000000" pitchFamily="2" charset="0"/>
              </a:rPr>
              <a:t>. But I </a:t>
            </a:r>
            <a:r>
              <a:rPr lang="de-DE" sz="1000" dirty="0" err="1">
                <a:solidFill>
                  <a:schemeClr val="tx1"/>
                </a:solidFill>
                <a:latin typeface="Pangolin" panose="00000500000000000000" pitchFamily="2" charset="0"/>
              </a:rPr>
              <a:t>don</a:t>
            </a:r>
            <a:r>
              <a:rPr lang="de-DE" sz="1000" dirty="0" err="1">
                <a:latin typeface="Pangolin" panose="00000500000000000000" pitchFamily="2" charset="0"/>
              </a:rPr>
              <a:t>‘t</a:t>
            </a:r>
            <a:r>
              <a:rPr lang="de-DE" sz="1000" dirty="0">
                <a:latin typeface="Pangolin" panose="00000500000000000000" pitchFamily="2" charset="0"/>
              </a:rPr>
              <a:t> </a:t>
            </a:r>
            <a:r>
              <a:rPr lang="de-DE" sz="1000" dirty="0" err="1">
                <a:latin typeface="Pangolin" panose="00000500000000000000" pitchFamily="2" charset="0"/>
              </a:rPr>
              <a:t>know</a:t>
            </a:r>
            <a:r>
              <a:rPr lang="de-DE" sz="1000" dirty="0">
                <a:latin typeface="Pangolin" panose="00000500000000000000" pitchFamily="2" charset="0"/>
              </a:rPr>
              <a:t> </a:t>
            </a:r>
            <a:r>
              <a:rPr lang="de-DE" sz="1000" dirty="0" err="1">
                <a:latin typeface="Pangolin" panose="00000500000000000000" pitchFamily="2" charset="0"/>
              </a:rPr>
              <a:t>how</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proceed</a:t>
            </a:r>
            <a:r>
              <a:rPr lang="de-DE" sz="1000" dirty="0">
                <a:latin typeface="Pangolin" panose="00000500000000000000" pitchFamily="2" charset="0"/>
              </a:rPr>
              <a:t> </a:t>
            </a:r>
            <a:r>
              <a:rPr lang="de-DE" sz="1000" dirty="0" err="1">
                <a:latin typeface="Pangolin" panose="00000500000000000000" pitchFamily="2" charset="0"/>
              </a:rPr>
              <a:t>step</a:t>
            </a:r>
            <a:r>
              <a:rPr lang="de-DE" sz="1000" dirty="0">
                <a:latin typeface="Pangolin" panose="00000500000000000000" pitchFamily="2" charset="0"/>
              </a:rPr>
              <a:t> </a:t>
            </a:r>
            <a:r>
              <a:rPr lang="de-DE" sz="1000" dirty="0" err="1">
                <a:latin typeface="Pangolin" panose="00000500000000000000" pitchFamily="2" charset="0"/>
              </a:rPr>
              <a:t>by</a:t>
            </a:r>
            <a:r>
              <a:rPr lang="de-DE" sz="1000" dirty="0">
                <a:latin typeface="Pangolin" panose="00000500000000000000" pitchFamily="2" charset="0"/>
              </a:rPr>
              <a:t> </a:t>
            </a:r>
            <a:r>
              <a:rPr lang="de-DE" sz="1000" dirty="0" err="1">
                <a:latin typeface="Pangolin" panose="00000500000000000000" pitchFamily="2" charset="0"/>
              </a:rPr>
              <a:t>step</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1FC76032-6472-42A7-9F81-6EDD70FC8732}"/>
              </a:ext>
            </a:extLst>
          </p:cNvPr>
          <p:cNvSpPr txBox="1"/>
          <p:nvPr/>
        </p:nvSpPr>
        <p:spPr>
          <a:xfrm>
            <a:off x="3756024" y="1498159"/>
            <a:ext cx="666751" cy="246221"/>
          </a:xfrm>
          <a:prstGeom prst="rect">
            <a:avLst/>
          </a:prstGeom>
          <a:noFill/>
        </p:spPr>
        <p:txBody>
          <a:bodyPr wrap="square">
            <a:spAutoFit/>
          </a:bodyPr>
          <a:lstStyle/>
          <a:p>
            <a:pPr algn="ctr"/>
            <a:r>
              <a:rPr lang="de-DE" sz="1000" dirty="0" err="1">
                <a:latin typeface="Pangolin" panose="00000500000000000000" pitchFamily="2" charset="0"/>
              </a:rPr>
              <a:t>Hmm</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6E55F0D-1374-442B-8C82-48FCEA4796A4}"/>
              </a:ext>
            </a:extLst>
          </p:cNvPr>
          <p:cNvSpPr txBox="1"/>
          <p:nvPr/>
        </p:nvSpPr>
        <p:spPr>
          <a:xfrm>
            <a:off x="4613835" y="667852"/>
            <a:ext cx="1997074" cy="553998"/>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know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what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Let‘s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talk</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about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over</a:t>
            </a:r>
            <a:r>
              <a:rPr lang="de-DE" sz="1000" dirty="0">
                <a:solidFill>
                  <a:schemeClr val="tx1"/>
                </a:solidFill>
                <a:latin typeface="Pangolin" panose="00000500000000000000" pitchFamily="2" charset="0"/>
              </a:rPr>
              <a:t> lunch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restaurant</a:t>
            </a:r>
            <a:r>
              <a:rPr lang="de-DE" sz="1000" dirty="0">
                <a:solidFill>
                  <a:schemeClr val="tx1"/>
                </a:solidFill>
                <a:latin typeface="Pangolin" panose="00000500000000000000" pitchFamily="2" charset="0"/>
              </a:rPr>
              <a:t> down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road</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EAFCC845-7912-40D3-ABE8-DEC2E9DD0B0B}"/>
              </a:ext>
            </a:extLst>
          </p:cNvPr>
          <p:cNvSpPr txBox="1"/>
          <p:nvPr/>
        </p:nvSpPr>
        <p:spPr>
          <a:xfrm>
            <a:off x="419101" y="3905775"/>
            <a:ext cx="1479550" cy="553998"/>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Why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are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going</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restaurant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talk</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about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homework</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B6037A6F-86BA-497F-AF88-9A18F21E9A4B}"/>
              </a:ext>
            </a:extLst>
          </p:cNvPr>
          <p:cNvSpPr txBox="1"/>
          <p:nvPr/>
        </p:nvSpPr>
        <p:spPr>
          <a:xfrm>
            <a:off x="4631017" y="3672911"/>
            <a:ext cx="1952065"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Well, </a:t>
            </a: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needed</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scenario</a:t>
            </a:r>
            <a:r>
              <a:rPr lang="de-DE" sz="1000" dirty="0">
                <a:solidFill>
                  <a:schemeClr val="tx1"/>
                </a:solidFill>
                <a:latin typeface="Pangolin" panose="00000500000000000000" pitchFamily="2" charset="0"/>
              </a:rPr>
              <a:t> - I </a:t>
            </a:r>
            <a:r>
              <a:rPr lang="de-DE" sz="1000" dirty="0" err="1">
                <a:solidFill>
                  <a:schemeClr val="tx1"/>
                </a:solidFill>
                <a:latin typeface="Pangolin" panose="00000500000000000000" pitchFamily="2" charset="0"/>
              </a:rPr>
              <a:t>think</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good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example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7B59CE9-42CA-4364-836F-E0CA5AD66EC0}"/>
              </a:ext>
            </a:extLst>
          </p:cNvPr>
          <p:cNvSpPr txBox="1"/>
          <p:nvPr/>
        </p:nvSpPr>
        <p:spPr>
          <a:xfrm>
            <a:off x="330200" y="6940613"/>
            <a:ext cx="1479550"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Look at </a:t>
            </a:r>
            <a:r>
              <a:rPr lang="de-DE" sz="1000" dirty="0" err="1">
                <a:solidFill>
                  <a:schemeClr val="tx1"/>
                </a:solidFill>
                <a:latin typeface="Pangolin" panose="00000500000000000000" pitchFamily="2" charset="0"/>
              </a:rPr>
              <a:t>th</a:t>
            </a:r>
            <a:r>
              <a:rPr lang="de-DE" sz="1000" dirty="0" err="1">
                <a:latin typeface="Pangolin" panose="00000500000000000000" pitchFamily="2" charset="0"/>
              </a:rPr>
              <a:t>e</a:t>
            </a:r>
            <a:r>
              <a:rPr lang="de-DE" sz="1000" dirty="0">
                <a:latin typeface="Pangolin" panose="00000500000000000000" pitchFamily="2" charset="0"/>
              </a:rPr>
              <a:t> </a:t>
            </a:r>
            <a:r>
              <a:rPr lang="de-DE" sz="1000" dirty="0" err="1">
                <a:latin typeface="Pangolin" panose="00000500000000000000" pitchFamily="2" charset="0"/>
              </a:rPr>
              <a:t>waiter</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461F8110-EB40-4652-9204-0B7E3CE13507}"/>
              </a:ext>
            </a:extLst>
          </p:cNvPr>
          <p:cNvSpPr txBox="1"/>
          <p:nvPr/>
        </p:nvSpPr>
        <p:spPr>
          <a:xfrm>
            <a:off x="2422525" y="6863668"/>
            <a:ext cx="1933573"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He </a:t>
            </a:r>
            <a:r>
              <a:rPr lang="de-DE" sz="1000" dirty="0" err="1">
                <a:solidFill>
                  <a:schemeClr val="tx1"/>
                </a:solidFill>
                <a:latin typeface="Pangolin" panose="00000500000000000000" pitchFamily="2" charset="0"/>
              </a:rPr>
              <a:t>runs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around</a:t>
            </a:r>
            <a:r>
              <a:rPr lang="de-DE" sz="1000" dirty="0">
                <a:solidFill>
                  <a:schemeClr val="tx1"/>
                </a:solidFill>
                <a:latin typeface="Pangolin" panose="00000500000000000000" pitchFamily="2" charset="0"/>
              </a:rPr>
              <a:t> and </a:t>
            </a:r>
            <a:r>
              <a:rPr lang="de-DE" sz="1000" dirty="0" err="1">
                <a:solidFill>
                  <a:schemeClr val="tx1"/>
                </a:solidFill>
                <a:latin typeface="Pangolin" panose="00000500000000000000" pitchFamily="2" charset="0"/>
              </a:rPr>
              <a:t>takes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orders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from</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customers</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1C881E28-81CC-43CA-B8EA-1F672F1D4615}"/>
              </a:ext>
            </a:extLst>
          </p:cNvPr>
          <p:cNvSpPr txBox="1"/>
          <p:nvPr/>
        </p:nvSpPr>
        <p:spPr>
          <a:xfrm>
            <a:off x="2524287" y="7603582"/>
            <a:ext cx="1057275" cy="400110"/>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What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can</a:t>
            </a:r>
            <a:r>
              <a:rPr lang="de-DE" sz="1000" dirty="0">
                <a:solidFill>
                  <a:schemeClr val="tx1"/>
                </a:solidFill>
                <a:latin typeface="Pangolin" panose="00000500000000000000" pitchFamily="2" charset="0"/>
              </a:rPr>
              <a:t> I </a:t>
            </a:r>
            <a:r>
              <a:rPr lang="de-DE" sz="1000" dirty="0" err="1">
                <a:solidFill>
                  <a:schemeClr val="tx1"/>
                </a:solidFill>
                <a:latin typeface="Pangolin" panose="00000500000000000000" pitchFamily="2" charset="0"/>
              </a:rPr>
              <a:t>get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for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E051E2C7-DC20-4060-B695-6707A6508000}"/>
              </a:ext>
            </a:extLst>
          </p:cNvPr>
          <p:cNvSpPr txBox="1"/>
          <p:nvPr/>
        </p:nvSpPr>
        <p:spPr>
          <a:xfrm>
            <a:off x="4654712" y="6817502"/>
            <a:ext cx="1928370" cy="246221"/>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I‘ll</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order</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salad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please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B53E7053-BA1E-4399-9E83-539B44F36339}"/>
              </a:ext>
            </a:extLst>
          </p:cNvPr>
          <p:cNvSpPr txBox="1"/>
          <p:nvPr/>
        </p:nvSpPr>
        <p:spPr>
          <a:xfrm>
            <a:off x="4984015" y="7328421"/>
            <a:ext cx="1233368" cy="400110"/>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I‘d</a:t>
            </a:r>
            <a:r>
              <a:rPr lang="de-DE" sz="1000" dirty="0">
                <a:solidFill>
                  <a:schemeClr val="tx1"/>
                </a:solidFill>
                <a:latin typeface="Pangolin" panose="00000500000000000000" pitchFamily="2" charset="0"/>
              </a:rPr>
              <a:t> like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try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fish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special</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5ED9E0F0-71E0-4370-A870-8E0A52A50FAA}"/>
              </a:ext>
            </a:extLst>
          </p:cNvPr>
          <p:cNvSpPr txBox="1">
            <a:spLocks noGrp="1"/>
          </p:cNvSpPr>
          <p:nvPr>
            <p:ph type="title" idx="4294967295"/>
          </p:nvPr>
        </p:nvSpPr>
        <p:spPr>
          <a:xfrm>
            <a:off x="4939686" y="9186833"/>
            <a:ext cx="1181714" cy="4001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One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Viennese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Schnitzel, please.</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CAF2E9F-B930-4733-B5E4-50B6D8AFD3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7"/>
            <a:ext cx="6857999" cy="9905385"/>
          </a:xfrm>
          <a:prstGeom prst="rect">
            <a:avLst/>
          </a:prstGeom>
        </p:spPr>
      </p:pic>
      <p:pic>
        <p:nvPicPr>
          <p:cNvPr id="40" name="Grafik 39">
            <a:extLst>
              <a:ext uri="{FF2B5EF4-FFF2-40B4-BE49-F238E27FC236}">
                <a16:creationId xmlns:a16="http://schemas.microsoft.com/office/drawing/2014/main" id="{DAFE9B8B-8ED1-8BC1-8CDB-FCA08A438B3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8" name="Rechteck 7">
            <a:extLst>
              <a:ext uri="{FF2B5EF4-FFF2-40B4-BE49-F238E27FC236}">
                <a16:creationId xmlns:a16="http://schemas.microsoft.com/office/drawing/2014/main" id="{7A4221AB-8C7D-42B5-BB12-1928B4339DAD}"/>
              </a:ext>
              <a:ext uri="{C183D7F6-B498-43B3-948B-1728B52AA6E4}">
                <adec:decorative xmlns:adec="http://schemas.microsoft.com/office/drawing/2017/decorative" val="1"/>
              </a:ext>
            </a:extLst>
          </p:cNvPr>
          <p:cNvSpPr/>
          <p:nvPr/>
        </p:nvSpPr>
        <p:spPr>
          <a:xfrm>
            <a:off x="2267431" y="1749376"/>
            <a:ext cx="135032" cy="4822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DF124154-31C6-431C-896B-FB281F72C63C}"/>
              </a:ext>
              <a:ext uri="{C183D7F6-B498-43B3-948B-1728B52AA6E4}">
                <adec:decorative xmlns:adec="http://schemas.microsoft.com/office/drawing/2017/decorative" val="1"/>
              </a:ext>
            </a:extLst>
          </p:cNvPr>
          <p:cNvSpPr/>
          <p:nvPr/>
        </p:nvSpPr>
        <p:spPr>
          <a:xfrm rot="16200000">
            <a:off x="-4522028" y="4918564"/>
            <a:ext cx="9293154" cy="232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9DC15F78-FF3D-4713-9A0F-8F987CF88EDB}"/>
              </a:ext>
              <a:ext uri="{C183D7F6-B498-43B3-948B-1728B52AA6E4}">
                <adec:decorative xmlns:adec="http://schemas.microsoft.com/office/drawing/2017/decorative" val="1"/>
              </a:ext>
            </a:extLst>
          </p:cNvPr>
          <p:cNvSpPr/>
          <p:nvPr/>
        </p:nvSpPr>
        <p:spPr>
          <a:xfrm>
            <a:off x="4454525" y="989045"/>
            <a:ext cx="127000" cy="2345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603D6A-0AD8-4A93-851A-352A345B7962}"/>
              </a:ext>
              <a:ext uri="{C183D7F6-B498-43B3-948B-1728B52AA6E4}">
                <adec:decorative xmlns:adec="http://schemas.microsoft.com/office/drawing/2017/decorative" val="1"/>
              </a:ext>
            </a:extLst>
          </p:cNvPr>
          <p:cNvSpPr/>
          <p:nvPr/>
        </p:nvSpPr>
        <p:spPr>
          <a:xfrm>
            <a:off x="225425" y="673029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6" name="Rechteck 15">
            <a:extLst>
              <a:ext uri="{FF2B5EF4-FFF2-40B4-BE49-F238E27FC236}">
                <a16:creationId xmlns:a16="http://schemas.microsoft.com/office/drawing/2014/main" id="{A500D747-9A2C-4EFE-9B77-BE94D402E91E}"/>
              </a:ext>
              <a:ext uri="{C183D7F6-B498-43B3-948B-1728B52AA6E4}">
                <adec:decorative xmlns:adec="http://schemas.microsoft.com/office/drawing/2017/decorative" val="1"/>
              </a:ext>
            </a:extLst>
          </p:cNvPr>
          <p:cNvSpPr/>
          <p:nvPr/>
        </p:nvSpPr>
        <p:spPr>
          <a:xfrm>
            <a:off x="2403475" y="673029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F7E88752-A0B8-46A0-A037-EE21803CA1C7}"/>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pic>
        <p:nvPicPr>
          <p:cNvPr id="38" name="Grafik 37">
            <a:extLst>
              <a:ext uri="{FF2B5EF4-FFF2-40B4-BE49-F238E27FC236}">
                <a16:creationId xmlns:a16="http://schemas.microsoft.com/office/drawing/2014/main" id="{9BCD2D83-0B43-4F67-83F0-73CFA1A5486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4208" y="6799410"/>
            <a:ext cx="304801" cy="256033"/>
          </a:xfrm>
          <a:prstGeom prst="rect">
            <a:avLst/>
          </a:prstGeom>
        </p:spPr>
      </p:pic>
      <p:sp>
        <p:nvSpPr>
          <p:cNvPr id="41" name="Rechteck 40">
            <a:extLst>
              <a:ext uri="{FF2B5EF4-FFF2-40B4-BE49-F238E27FC236}">
                <a16:creationId xmlns:a16="http://schemas.microsoft.com/office/drawing/2014/main" id="{A48DA395-912E-6370-6530-8B2D438DD75F}"/>
              </a:ext>
              <a:ext uri="{C183D7F6-B498-43B3-948B-1728B52AA6E4}">
                <adec:decorative xmlns:adec="http://schemas.microsoft.com/office/drawing/2017/decorative" val="1"/>
              </a:ext>
            </a:extLst>
          </p:cNvPr>
          <p:cNvSpPr/>
          <p:nvPr/>
        </p:nvSpPr>
        <p:spPr>
          <a:xfrm rot="16200000">
            <a:off x="3274872" y="265564"/>
            <a:ext cx="146048" cy="6585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9031E1E4-C304-4F01-BA61-8E8366E283AA}"/>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5" name="Rechteck 4">
            <a:extLst>
              <a:ext uri="{FF2B5EF4-FFF2-40B4-BE49-F238E27FC236}">
                <a16:creationId xmlns:a16="http://schemas.microsoft.com/office/drawing/2014/main" id="{B67031F7-8C52-4BC4-B9C5-8E70100AC0F7}"/>
              </a:ext>
              <a:ext uri="{C183D7F6-B498-43B3-948B-1728B52AA6E4}">
                <adec:decorative xmlns:adec="http://schemas.microsoft.com/office/drawing/2017/decorative" val="1"/>
              </a:ext>
            </a:extLst>
          </p:cNvPr>
          <p:cNvSpPr/>
          <p:nvPr/>
        </p:nvSpPr>
        <p:spPr>
          <a:xfrm>
            <a:off x="240347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C09E96E0-270D-4E43-A18D-B50D9F3EC858}"/>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A0BC0C68-3404-4421-8423-F0146A1C1B87}"/>
              </a:ext>
              <a:ext uri="{C183D7F6-B498-43B3-948B-1728B52AA6E4}">
                <adec:decorative xmlns:adec="http://schemas.microsoft.com/office/drawing/2017/decorative" val="1"/>
              </a:ext>
            </a:extLst>
          </p:cNvPr>
          <p:cNvSpPr/>
          <p:nvPr/>
        </p:nvSpPr>
        <p:spPr>
          <a:xfrm>
            <a:off x="4589754"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DC818BB-AADD-4CB4-A352-33F361B909AC}"/>
              </a:ext>
              <a:ext uri="{C183D7F6-B498-43B3-948B-1728B52AA6E4}">
                <adec:decorative xmlns:adec="http://schemas.microsoft.com/office/drawing/2017/decorative" val="1"/>
              </a:ext>
            </a:extLst>
          </p:cNvPr>
          <p:cNvSpPr/>
          <p:nvPr/>
        </p:nvSpPr>
        <p:spPr>
          <a:xfrm>
            <a:off x="238442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908C70B1-C6BC-4320-89DD-D636EA3B83E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pic>
        <p:nvPicPr>
          <p:cNvPr id="14" name="Grafik 13">
            <a:extLst>
              <a:ext uri="{FF2B5EF4-FFF2-40B4-BE49-F238E27FC236}">
                <a16:creationId xmlns:a16="http://schemas.microsoft.com/office/drawing/2014/main" id="{F76A968C-DD66-454D-9559-5D9AC15CA95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1684" y="6061801"/>
            <a:ext cx="4960271" cy="579808"/>
          </a:xfrm>
          <a:prstGeom prst="rect">
            <a:avLst/>
          </a:prstGeom>
        </p:spPr>
      </p:pic>
      <p:sp>
        <p:nvSpPr>
          <p:cNvPr id="2" name="Textfeld 49">
            <a:extLst>
              <a:ext uri="{FF2B5EF4-FFF2-40B4-BE49-F238E27FC236}">
                <a16:creationId xmlns:a16="http://schemas.microsoft.com/office/drawing/2014/main" id="{5C375986-88DB-DC33-6102-BCFFFD35BEDE}"/>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Mathematical</a:t>
            </a:r>
            <a:r>
              <a:rPr lang="de-DE" sz="1000" dirty="0">
                <a:latin typeface="Pangolin" panose="00000500000000000000" pitchFamily="2" charset="0"/>
              </a:rPr>
              <a:t> Thinking</a:t>
            </a:r>
          </a:p>
        </p:txBody>
      </p:sp>
      <p:sp>
        <p:nvSpPr>
          <p:cNvPr id="17" name="Textfeld 16">
            <a:extLst>
              <a:ext uri="{FF2B5EF4-FFF2-40B4-BE49-F238E27FC236}">
                <a16:creationId xmlns:a16="http://schemas.microsoft.com/office/drawing/2014/main" id="{EAB2CE85-EDAA-40CE-91A0-7CF9037A8673}"/>
              </a:ext>
            </a:extLst>
          </p:cNvPr>
          <p:cNvSpPr txBox="1"/>
          <p:nvPr/>
        </p:nvSpPr>
        <p:spPr>
          <a:xfrm>
            <a:off x="347163" y="582585"/>
            <a:ext cx="1807574" cy="400110"/>
          </a:xfrm>
          <a:prstGeom prst="rect">
            <a:avLst/>
          </a:prstGeom>
          <a:noFill/>
        </p:spPr>
        <p:txBody>
          <a:bodyPr wrap="square">
            <a:spAutoFit/>
          </a:bodyPr>
          <a:lstStyle/>
          <a:p>
            <a:pPr algn="ctr"/>
            <a:r>
              <a:rPr lang="de-DE" sz="1000" dirty="0">
                <a:latin typeface="Pangolin" panose="00000500000000000000" pitchFamily="2" charset="0"/>
              </a:rPr>
              <a:t>The </a:t>
            </a:r>
            <a:r>
              <a:rPr lang="de-DE" sz="1000" dirty="0" err="1">
                <a:latin typeface="Pangolin" panose="00000500000000000000" pitchFamily="2" charset="0"/>
              </a:rPr>
              <a:t>waiter</a:t>
            </a:r>
            <a:r>
              <a:rPr lang="de-DE" sz="1000" dirty="0">
                <a:latin typeface="Pangolin" panose="00000500000000000000" pitchFamily="2" charset="0"/>
              </a:rPr>
              <a:t> </a:t>
            </a:r>
            <a:r>
              <a:rPr lang="de-DE" sz="1000" dirty="0" err="1">
                <a:latin typeface="Pangolin" panose="00000500000000000000" pitchFamily="2" charset="0"/>
              </a:rPr>
              <a:t>writes</a:t>
            </a:r>
            <a:r>
              <a:rPr lang="de-DE" sz="1000" dirty="0">
                <a:latin typeface="Pangolin" panose="00000500000000000000" pitchFamily="2" charset="0"/>
              </a:rPr>
              <a:t> down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table‘s</a:t>
            </a:r>
            <a:r>
              <a:rPr lang="de-DE" sz="1000" dirty="0">
                <a:latin typeface="Pangolin" panose="00000500000000000000" pitchFamily="2" charset="0"/>
              </a:rPr>
              <a:t> </a:t>
            </a:r>
            <a:r>
              <a:rPr lang="de-DE" sz="1000" dirty="0" err="1">
                <a:latin typeface="Pangolin" panose="00000500000000000000" pitchFamily="2" charset="0"/>
              </a:rPr>
              <a:t>order</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77766320-C323-4F05-B79B-21F5B1A5F7A2}"/>
              </a:ext>
            </a:extLst>
          </p:cNvPr>
          <p:cNvSpPr txBox="1"/>
          <p:nvPr/>
        </p:nvSpPr>
        <p:spPr>
          <a:xfrm>
            <a:off x="2466158" y="659529"/>
            <a:ext cx="1925683"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…and </a:t>
            </a:r>
            <a:r>
              <a:rPr lang="de-DE" sz="1000" dirty="0" err="1">
                <a:solidFill>
                  <a:schemeClr val="tx1"/>
                </a:solidFill>
                <a:latin typeface="Pangolin" panose="00000500000000000000" pitchFamily="2" charset="0"/>
              </a:rPr>
              <a:t>continues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work</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until</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B24C216A-D5C5-4BB2-8DD4-89F87B09606C}"/>
              </a:ext>
            </a:extLst>
          </p:cNvPr>
          <p:cNvSpPr txBox="1"/>
          <p:nvPr/>
        </p:nvSpPr>
        <p:spPr>
          <a:xfrm>
            <a:off x="4644208" y="651564"/>
            <a:ext cx="1925683"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Food </a:t>
            </a:r>
            <a:r>
              <a:rPr lang="de-DE" sz="1000" dirty="0" err="1">
                <a:solidFill>
                  <a:schemeClr val="tx1"/>
                </a:solidFill>
                <a:latin typeface="Pangolin" panose="00000500000000000000" pitchFamily="2" charset="0"/>
              </a:rPr>
              <a:t>for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table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one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ready</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710136DB-CD31-4F92-AD93-4D8E7954D92B}"/>
              </a:ext>
            </a:extLst>
          </p:cNvPr>
          <p:cNvSpPr txBox="1"/>
          <p:nvPr/>
        </p:nvSpPr>
        <p:spPr>
          <a:xfrm>
            <a:off x="5713458" y="1266591"/>
            <a:ext cx="869133"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Coming!</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D256D796-B065-41B3-9424-D9E087929BDC}"/>
              </a:ext>
            </a:extLst>
          </p:cNvPr>
          <p:cNvSpPr txBox="1"/>
          <p:nvPr/>
        </p:nvSpPr>
        <p:spPr>
          <a:xfrm>
            <a:off x="248946" y="3652117"/>
            <a:ext cx="2012950" cy="553998"/>
          </a:xfrm>
          <a:prstGeom prst="rect">
            <a:avLst/>
          </a:prstGeom>
          <a:noFill/>
        </p:spPr>
        <p:txBody>
          <a:bodyPr wrap="square">
            <a:spAutoFit/>
          </a:bodyPr>
          <a:lstStyle/>
          <a:p>
            <a:pPr algn="ctr"/>
            <a:r>
              <a:rPr lang="de-DE" sz="1000" dirty="0" err="1">
                <a:latin typeface="Pangolin" panose="00000500000000000000" pitchFamily="2" charset="0"/>
              </a:rPr>
              <a:t>Now</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waiter</a:t>
            </a:r>
            <a:r>
              <a:rPr lang="de-DE" sz="1000" dirty="0">
                <a:latin typeface="Pangolin" panose="00000500000000000000" pitchFamily="2" charset="0"/>
              </a:rPr>
              <a:t> </a:t>
            </a:r>
            <a:r>
              <a:rPr lang="de-DE" sz="1000" dirty="0" err="1">
                <a:latin typeface="Pangolin" panose="00000500000000000000" pitchFamily="2" charset="0"/>
              </a:rPr>
              <a:t>must</a:t>
            </a:r>
            <a:r>
              <a:rPr lang="de-DE" sz="1000" dirty="0">
                <a:latin typeface="Pangolin" panose="00000500000000000000" pitchFamily="2" charset="0"/>
              </a:rPr>
              <a:t> </a:t>
            </a:r>
            <a:r>
              <a:rPr lang="de-DE" sz="1000" dirty="0" err="1">
                <a:latin typeface="Pangolin" panose="00000500000000000000" pitchFamily="2" charset="0"/>
              </a:rPr>
              <a:t>give</a:t>
            </a:r>
            <a:r>
              <a:rPr lang="de-DE" sz="1000" dirty="0">
                <a:latin typeface="Pangolin" panose="00000500000000000000" pitchFamily="2" charset="0"/>
              </a:rPr>
              <a:t> </a:t>
            </a:r>
            <a:r>
              <a:rPr lang="de-DE" sz="1000" dirty="0" err="1">
                <a:latin typeface="Pangolin" panose="00000500000000000000" pitchFamily="2" charset="0"/>
              </a:rPr>
              <a:t>each</a:t>
            </a:r>
            <a:r>
              <a:rPr lang="de-DE" sz="1000" dirty="0">
                <a:latin typeface="Pangolin" panose="00000500000000000000" pitchFamily="2" charset="0"/>
              </a:rPr>
              <a:t> </a:t>
            </a:r>
            <a:r>
              <a:rPr lang="de-DE" sz="1000" dirty="0" err="1">
                <a:latin typeface="Pangolin" panose="00000500000000000000" pitchFamily="2" charset="0"/>
              </a:rPr>
              <a:t>customer</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correct</a:t>
            </a:r>
            <a:r>
              <a:rPr lang="de-DE" sz="1000" dirty="0">
                <a:latin typeface="Pangolin" panose="00000500000000000000" pitchFamily="2" charset="0"/>
              </a:rPr>
              <a:t> </a:t>
            </a:r>
            <a:r>
              <a:rPr lang="de-DE" sz="1000" dirty="0" err="1">
                <a:latin typeface="Pangolin" panose="00000500000000000000" pitchFamily="2" charset="0"/>
              </a:rPr>
              <a:t>meal</a:t>
            </a:r>
            <a:r>
              <a:rPr lang="de-DE" sz="1000" dirty="0">
                <a:latin typeface="Pangolin" panose="00000500000000000000" pitchFamily="2" charset="0"/>
              </a:rPr>
              <a:t>. </a:t>
            </a:r>
            <a:r>
              <a:rPr lang="de-DE" sz="1000" dirty="0" err="1">
                <a:latin typeface="Pangolin" panose="00000500000000000000" pitchFamily="2" charset="0"/>
              </a:rPr>
              <a:t>Usually</a:t>
            </a:r>
            <a:r>
              <a:rPr lang="de-DE" sz="1000" dirty="0">
                <a:latin typeface="Pangolin" panose="00000500000000000000" pitchFamily="2" charset="0"/>
              </a:rPr>
              <a:t>, he will </a:t>
            </a:r>
            <a:r>
              <a:rPr lang="de-DE" sz="1000" dirty="0" err="1">
                <a:latin typeface="Pangolin" panose="00000500000000000000" pitchFamily="2" charset="0"/>
              </a:rPr>
              <a:t>ask</a:t>
            </a:r>
            <a:r>
              <a:rPr lang="de-DE" sz="1000" dirty="0">
                <a:latin typeface="Pangolin" panose="00000500000000000000" pitchFamily="2" charset="0"/>
              </a:rPr>
              <a:t> </a:t>
            </a:r>
            <a:r>
              <a:rPr lang="de-DE" sz="1000" dirty="0" err="1">
                <a:latin typeface="Pangolin" panose="00000500000000000000" pitchFamily="2" charset="0"/>
              </a:rPr>
              <a:t>who</a:t>
            </a:r>
            <a:r>
              <a:rPr lang="de-DE" sz="1000" dirty="0">
                <a:latin typeface="Pangolin" panose="00000500000000000000" pitchFamily="2" charset="0"/>
              </a:rPr>
              <a:t> </a:t>
            </a:r>
            <a:r>
              <a:rPr lang="de-DE" sz="1000" dirty="0" err="1">
                <a:latin typeface="Pangolin" panose="00000500000000000000" pitchFamily="2" charset="0"/>
              </a:rPr>
              <a:t>gets</a:t>
            </a:r>
            <a:r>
              <a:rPr lang="de-DE" sz="1000" dirty="0">
                <a:latin typeface="Pangolin" panose="00000500000000000000" pitchFamily="2" charset="0"/>
              </a:rPr>
              <a:t> </a:t>
            </a:r>
            <a:r>
              <a:rPr lang="de-DE" sz="1000" dirty="0" err="1">
                <a:latin typeface="Pangolin" panose="00000500000000000000" pitchFamily="2" charset="0"/>
              </a:rPr>
              <a:t>what</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6F2AA65D-82EC-4378-AA41-79361034D199}"/>
              </a:ext>
            </a:extLst>
          </p:cNvPr>
          <p:cNvSpPr txBox="1"/>
          <p:nvPr/>
        </p:nvSpPr>
        <p:spPr>
          <a:xfrm>
            <a:off x="340813" y="4332934"/>
            <a:ext cx="1280465" cy="246221"/>
          </a:xfrm>
          <a:prstGeom prst="rect">
            <a:avLst/>
          </a:prstGeom>
          <a:noFill/>
        </p:spPr>
        <p:txBody>
          <a:bodyPr wrap="square">
            <a:spAutoFit/>
          </a:bodyPr>
          <a:lstStyle/>
          <a:p>
            <a:pPr algn="ctr"/>
            <a:r>
              <a:rPr lang="de-DE" sz="1000" dirty="0">
                <a:latin typeface="Pangolin" panose="00000500000000000000" pitchFamily="2" charset="0"/>
              </a:rPr>
              <a:t>Who </a:t>
            </a:r>
            <a:r>
              <a:rPr lang="de-DE" sz="1000" dirty="0" err="1">
                <a:latin typeface="Pangolin" panose="00000500000000000000" pitchFamily="2" charset="0"/>
              </a:rPr>
              <a:t>gets</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salad</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4AC4F8E2-F1E5-42CA-93A7-FB36A1F72476}"/>
              </a:ext>
            </a:extLst>
          </p:cNvPr>
          <p:cNvSpPr txBox="1"/>
          <p:nvPr/>
        </p:nvSpPr>
        <p:spPr>
          <a:xfrm>
            <a:off x="387204" y="4800482"/>
            <a:ext cx="436854" cy="246221"/>
          </a:xfrm>
          <a:prstGeom prst="rect">
            <a:avLst/>
          </a:prstGeom>
          <a:noFill/>
        </p:spPr>
        <p:txBody>
          <a:bodyPr wrap="square">
            <a:spAutoFit/>
          </a:bodyPr>
          <a:lstStyle/>
          <a:p>
            <a:pPr algn="ctr"/>
            <a:r>
              <a:rPr lang="de-DE" sz="1000" dirty="0">
                <a:latin typeface="Pangolin" panose="00000500000000000000" pitchFamily="2" charset="0"/>
              </a:rPr>
              <a:t>I do!</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2E880B1-4D80-4221-B780-CFBE6FE470F0}"/>
              </a:ext>
            </a:extLst>
          </p:cNvPr>
          <p:cNvSpPr txBox="1"/>
          <p:nvPr/>
        </p:nvSpPr>
        <p:spPr>
          <a:xfrm>
            <a:off x="2369846" y="3640138"/>
            <a:ext cx="1280465" cy="246221"/>
          </a:xfrm>
          <a:prstGeom prst="rect">
            <a:avLst/>
          </a:prstGeom>
          <a:noFill/>
        </p:spPr>
        <p:txBody>
          <a:bodyPr wrap="square">
            <a:spAutoFit/>
          </a:bodyPr>
          <a:lstStyle/>
          <a:p>
            <a:pPr algn="ctr"/>
            <a:r>
              <a:rPr lang="de-DE" sz="1000" dirty="0" err="1">
                <a:latin typeface="Pangolin" panose="00000500000000000000" pitchFamily="2" charset="0"/>
              </a:rPr>
              <a:t>For</a:t>
            </a:r>
            <a:r>
              <a:rPr lang="de-DE" sz="1000" dirty="0">
                <a:latin typeface="Pangolin" panose="00000500000000000000" pitchFamily="2" charset="0"/>
              </a:rPr>
              <a:t> </a:t>
            </a: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ma‘am</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AF3FA7B9-77CE-4CBD-8983-01F6D461E8F9}"/>
              </a:ext>
            </a:extLst>
          </p:cNvPr>
          <p:cNvSpPr txBox="1"/>
          <p:nvPr/>
        </p:nvSpPr>
        <p:spPr>
          <a:xfrm>
            <a:off x="2597567" y="4061473"/>
            <a:ext cx="1280465" cy="246221"/>
          </a:xfrm>
          <a:prstGeom prst="rect">
            <a:avLst/>
          </a:prstGeom>
          <a:noFill/>
        </p:spPr>
        <p:txBody>
          <a:bodyPr wrap="square">
            <a:spAutoFit/>
          </a:bodyPr>
          <a:lstStyle/>
          <a:p>
            <a:pPr algn="ctr"/>
            <a:r>
              <a:rPr lang="de-DE" sz="1000" dirty="0">
                <a:latin typeface="Pangolin" panose="00000500000000000000" pitchFamily="2" charset="0"/>
              </a:rPr>
              <a:t>Who </a:t>
            </a:r>
            <a:r>
              <a:rPr lang="de-DE" sz="1000" dirty="0" err="1">
                <a:latin typeface="Pangolin" panose="00000500000000000000" pitchFamily="2" charset="0"/>
              </a:rPr>
              <a:t>gets</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fish</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02A36435-50C5-4438-965F-C7FE55ECC0FE}"/>
              </a:ext>
            </a:extLst>
          </p:cNvPr>
          <p:cNvSpPr txBox="1"/>
          <p:nvPr/>
        </p:nvSpPr>
        <p:spPr>
          <a:xfrm>
            <a:off x="3440968" y="4647739"/>
            <a:ext cx="874128" cy="400110"/>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That‘s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for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06DF58F9-B396-413E-B575-4DB8B8D74ACB}"/>
              </a:ext>
            </a:extLst>
          </p:cNvPr>
          <p:cNvSpPr txBox="1"/>
          <p:nvPr/>
        </p:nvSpPr>
        <p:spPr>
          <a:xfrm>
            <a:off x="4644208" y="3645767"/>
            <a:ext cx="1925683" cy="553998"/>
          </a:xfrm>
          <a:prstGeom prst="rect">
            <a:avLst/>
          </a:prstGeom>
          <a:noFill/>
        </p:spPr>
        <p:txBody>
          <a:bodyPr wrap="square">
            <a:spAutoFit/>
          </a:bodyPr>
          <a:lstStyle/>
          <a:p>
            <a:pPr algn="ctr"/>
            <a:r>
              <a:rPr lang="de-DE" sz="1000" dirty="0" err="1">
                <a:latin typeface="Pangolin" panose="00000500000000000000" pitchFamily="2" charset="0"/>
              </a:rPr>
              <a:t>For</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last </a:t>
            </a:r>
            <a:r>
              <a:rPr lang="de-DE" sz="1000" dirty="0" err="1">
                <a:latin typeface="Pangolin" panose="00000500000000000000" pitchFamily="2" charset="0"/>
              </a:rPr>
              <a:t>meal</a:t>
            </a:r>
            <a:r>
              <a:rPr lang="de-DE" sz="1000" dirty="0">
                <a:latin typeface="Pangolin" panose="00000500000000000000" pitchFamily="2" charset="0"/>
              </a:rPr>
              <a:t>, he </a:t>
            </a:r>
            <a:r>
              <a:rPr lang="de-DE" sz="1000" dirty="0" err="1">
                <a:latin typeface="Pangolin" panose="00000500000000000000" pitchFamily="2" charset="0"/>
              </a:rPr>
              <a:t>doesn‘t</a:t>
            </a:r>
            <a:r>
              <a:rPr lang="de-DE" sz="1000" dirty="0">
                <a:latin typeface="Pangolin" panose="00000500000000000000" pitchFamily="2" charset="0"/>
              </a:rPr>
              <a:t> </a:t>
            </a:r>
            <a:r>
              <a:rPr lang="de-DE" sz="1000" dirty="0" err="1">
                <a:latin typeface="Pangolin" panose="00000500000000000000" pitchFamily="2" charset="0"/>
              </a:rPr>
              <a:t>have</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ask</a:t>
            </a:r>
            <a:r>
              <a:rPr lang="de-DE" sz="1000" dirty="0">
                <a:latin typeface="Pangolin" panose="00000500000000000000" pitchFamily="2" charset="0"/>
              </a:rPr>
              <a:t>, </a:t>
            </a:r>
            <a:r>
              <a:rPr lang="de-DE" sz="1000" dirty="0" err="1">
                <a:latin typeface="Pangolin" panose="00000500000000000000" pitchFamily="2" charset="0"/>
              </a:rPr>
              <a:t>because</a:t>
            </a:r>
            <a:r>
              <a:rPr lang="de-DE" sz="1000" dirty="0">
                <a:latin typeface="Pangolin" panose="00000500000000000000" pitchFamily="2" charset="0"/>
              </a:rPr>
              <a:t> </a:t>
            </a:r>
            <a:r>
              <a:rPr lang="de-DE" sz="1000" dirty="0" err="1">
                <a:latin typeface="Pangolin" panose="00000500000000000000" pitchFamily="2" charset="0"/>
              </a:rPr>
              <a:t>there</a:t>
            </a:r>
            <a:r>
              <a:rPr lang="de-DE" sz="1000" dirty="0">
                <a:latin typeface="Pangolin" panose="00000500000000000000" pitchFamily="2" charset="0"/>
              </a:rPr>
              <a:t> </a:t>
            </a:r>
            <a:r>
              <a:rPr lang="de-DE" sz="1000" dirty="0" err="1">
                <a:latin typeface="Pangolin" panose="00000500000000000000" pitchFamily="2" charset="0"/>
              </a:rPr>
              <a:t>is</a:t>
            </a:r>
            <a:r>
              <a:rPr lang="de-DE" sz="1000" dirty="0">
                <a:latin typeface="Pangolin" panose="00000500000000000000" pitchFamily="2" charset="0"/>
              </a:rPr>
              <a:t> </a:t>
            </a:r>
            <a:r>
              <a:rPr lang="de-DE" sz="1000" dirty="0" err="1">
                <a:latin typeface="Pangolin" panose="00000500000000000000" pitchFamily="2" charset="0"/>
              </a:rPr>
              <a:t>only</a:t>
            </a:r>
            <a:r>
              <a:rPr lang="de-DE" sz="1000" dirty="0">
                <a:latin typeface="Pangolin" panose="00000500000000000000" pitchFamily="2" charset="0"/>
              </a:rPr>
              <a:t> </a:t>
            </a:r>
            <a:r>
              <a:rPr lang="de-DE" sz="1000" dirty="0" err="1">
                <a:latin typeface="Pangolin" panose="00000500000000000000" pitchFamily="2" charset="0"/>
              </a:rPr>
              <a:t>one</a:t>
            </a:r>
            <a:r>
              <a:rPr lang="de-DE" sz="1000" dirty="0">
                <a:latin typeface="Pangolin" panose="00000500000000000000" pitchFamily="2" charset="0"/>
              </a:rPr>
              <a:t> </a:t>
            </a:r>
            <a:r>
              <a:rPr lang="de-DE" sz="1000" dirty="0" err="1">
                <a:latin typeface="Pangolin" panose="00000500000000000000" pitchFamily="2" charset="0"/>
              </a:rPr>
              <a:t>food</a:t>
            </a:r>
            <a:r>
              <a:rPr lang="de-DE" sz="1000" dirty="0">
                <a:latin typeface="Pangolin" panose="00000500000000000000" pitchFamily="2" charset="0"/>
              </a:rPr>
              <a:t> and </a:t>
            </a:r>
            <a:r>
              <a:rPr lang="de-DE" sz="1000" dirty="0" err="1">
                <a:latin typeface="Pangolin" panose="00000500000000000000" pitchFamily="2" charset="0"/>
              </a:rPr>
              <a:t>one</a:t>
            </a:r>
            <a:r>
              <a:rPr lang="de-DE" sz="1000" dirty="0">
                <a:latin typeface="Pangolin" panose="00000500000000000000" pitchFamily="2" charset="0"/>
              </a:rPr>
              <a:t> </a:t>
            </a:r>
            <a:r>
              <a:rPr lang="de-DE" sz="1000" dirty="0" err="1">
                <a:latin typeface="Pangolin" panose="00000500000000000000" pitchFamily="2" charset="0"/>
              </a:rPr>
              <a:t>customer</a:t>
            </a:r>
            <a:r>
              <a:rPr lang="de-DE" sz="1000" dirty="0">
                <a:latin typeface="Pangolin" panose="00000500000000000000" pitchFamily="2" charset="0"/>
              </a:rPr>
              <a:t> </a:t>
            </a:r>
            <a:r>
              <a:rPr lang="de-DE" sz="1000" dirty="0" err="1">
                <a:latin typeface="Pangolin" panose="00000500000000000000" pitchFamily="2" charset="0"/>
              </a:rPr>
              <a:t>left</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C4E15962-42BB-4800-B61A-1F5083B52D73}"/>
              </a:ext>
            </a:extLst>
          </p:cNvPr>
          <p:cNvSpPr txBox="1"/>
          <p:nvPr/>
        </p:nvSpPr>
        <p:spPr>
          <a:xfrm>
            <a:off x="4756150" y="4360568"/>
            <a:ext cx="1327150" cy="400110"/>
          </a:xfrm>
          <a:prstGeom prst="rect">
            <a:avLst/>
          </a:prstGeom>
          <a:noFill/>
        </p:spPr>
        <p:txBody>
          <a:bodyPr wrap="square">
            <a:spAutoFit/>
          </a:bodyPr>
          <a:lstStyle/>
          <a:p>
            <a:pPr algn="ctr"/>
            <a:r>
              <a:rPr lang="de-DE" sz="1000" dirty="0">
                <a:latin typeface="Pangolin" panose="00000500000000000000" pitchFamily="2" charset="0"/>
              </a:rPr>
              <a:t>And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Viennese</a:t>
            </a:r>
            <a:r>
              <a:rPr lang="de-DE" sz="1000" dirty="0">
                <a:latin typeface="Pangolin" panose="00000500000000000000" pitchFamily="2" charset="0"/>
              </a:rPr>
              <a:t> Schnitzel </a:t>
            </a:r>
            <a:r>
              <a:rPr lang="de-DE" sz="1000" dirty="0" err="1">
                <a:latin typeface="Pangolin" panose="00000500000000000000" pitchFamily="2" charset="0"/>
              </a:rPr>
              <a:t>for</a:t>
            </a:r>
            <a:r>
              <a:rPr lang="de-DE" sz="1000" dirty="0">
                <a:latin typeface="Pangolin" panose="00000500000000000000" pitchFamily="2" charset="0"/>
              </a:rPr>
              <a:t> </a:t>
            </a:r>
            <a:r>
              <a:rPr lang="de-DE" sz="1000" dirty="0" err="1">
                <a:latin typeface="Pangolin" panose="00000500000000000000" pitchFamily="2" charset="0"/>
              </a:rPr>
              <a:t>you</a:t>
            </a:r>
            <a:r>
              <a:rPr lang="de-DE" sz="1000" dirty="0">
                <a:latin typeface="Pangolin" panose="00000500000000000000" pitchFamily="2" charset="0"/>
              </a:rPr>
              <a:t>, sir.</a:t>
            </a:r>
            <a:endParaRPr lang="de-AT" sz="10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E9DD36E4-26CB-4C0B-8B3C-4552D5FF2FE9}"/>
              </a:ext>
            </a:extLst>
          </p:cNvPr>
          <p:cNvSpPr txBox="1"/>
          <p:nvPr/>
        </p:nvSpPr>
        <p:spPr>
          <a:xfrm>
            <a:off x="5957958" y="4938526"/>
            <a:ext cx="611933" cy="246221"/>
          </a:xfrm>
          <a:prstGeom prst="rect">
            <a:avLst/>
          </a:prstGeom>
          <a:noFill/>
        </p:spPr>
        <p:txBody>
          <a:bodyPr wrap="square">
            <a:spAutoFit/>
          </a:bodyPr>
          <a:lstStyle/>
          <a:p>
            <a:pPr algn="ctr"/>
            <a:r>
              <a:rPr lang="de-DE" sz="1000" dirty="0" err="1">
                <a:latin typeface="Pangolin" panose="00000500000000000000" pitchFamily="2" charset="0"/>
              </a:rPr>
              <a:t>Thanks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3" name="Sprechblase: rechteckig mit abgerundeten Ecken 32">
            <a:extLst>
              <a:ext uri="{FF2B5EF4-FFF2-40B4-BE49-F238E27FC236}">
                <a16:creationId xmlns:a16="http://schemas.microsoft.com/office/drawing/2014/main" id="{0C233EFC-D749-4B5C-9BBA-CAF6FB26532D}"/>
              </a:ext>
            </a:extLst>
          </p:cNvPr>
          <p:cNvSpPr/>
          <p:nvPr/>
        </p:nvSpPr>
        <p:spPr>
          <a:xfrm>
            <a:off x="340812" y="6837130"/>
            <a:ext cx="1837237" cy="1076892"/>
          </a:xfrm>
          <a:custGeom>
            <a:avLst/>
            <a:gdLst>
              <a:gd name="connsiteX0" fmla="*/ 0 w 1837237"/>
              <a:gd name="connsiteY0" fmla="*/ 179486 h 1076892"/>
              <a:gd name="connsiteX1" fmla="*/ 179486 w 1837237"/>
              <a:gd name="connsiteY1" fmla="*/ 0 h 1076892"/>
              <a:gd name="connsiteX2" fmla="*/ 306206 w 1837237"/>
              <a:gd name="connsiteY2" fmla="*/ 0 h 1076892"/>
              <a:gd name="connsiteX3" fmla="*/ 306206 w 1837237"/>
              <a:gd name="connsiteY3" fmla="*/ 0 h 1076892"/>
              <a:gd name="connsiteX4" fmla="*/ 765515 w 1837237"/>
              <a:gd name="connsiteY4" fmla="*/ 0 h 1076892"/>
              <a:gd name="connsiteX5" fmla="*/ 1229478 w 1837237"/>
              <a:gd name="connsiteY5" fmla="*/ 0 h 1076892"/>
              <a:gd name="connsiteX6" fmla="*/ 1657751 w 1837237"/>
              <a:gd name="connsiteY6" fmla="*/ 0 h 1076892"/>
              <a:gd name="connsiteX7" fmla="*/ 1837237 w 1837237"/>
              <a:gd name="connsiteY7" fmla="*/ 179486 h 1076892"/>
              <a:gd name="connsiteX8" fmla="*/ 1837237 w 1837237"/>
              <a:gd name="connsiteY8" fmla="*/ 628187 h 1076892"/>
              <a:gd name="connsiteX9" fmla="*/ 1837237 w 1837237"/>
              <a:gd name="connsiteY9" fmla="*/ 628187 h 1076892"/>
              <a:gd name="connsiteX10" fmla="*/ 1837237 w 1837237"/>
              <a:gd name="connsiteY10" fmla="*/ 897410 h 1076892"/>
              <a:gd name="connsiteX11" fmla="*/ 1837237 w 1837237"/>
              <a:gd name="connsiteY11" fmla="*/ 897406 h 1076892"/>
              <a:gd name="connsiteX12" fmla="*/ 1657751 w 1837237"/>
              <a:gd name="connsiteY12" fmla="*/ 1076892 h 1076892"/>
              <a:gd name="connsiteX13" fmla="*/ 1211633 w 1837237"/>
              <a:gd name="connsiteY13" fmla="*/ 1076892 h 1076892"/>
              <a:gd name="connsiteX14" fmla="*/ 765515 w 1837237"/>
              <a:gd name="connsiteY14" fmla="*/ 1076892 h 1076892"/>
              <a:gd name="connsiteX15" fmla="*/ 343049 w 1837237"/>
              <a:gd name="connsiteY15" fmla="*/ 1382514 h 1076892"/>
              <a:gd name="connsiteX16" fmla="*/ 306206 w 1837237"/>
              <a:gd name="connsiteY16" fmla="*/ 1076892 h 1076892"/>
              <a:gd name="connsiteX17" fmla="*/ 179486 w 1837237"/>
              <a:gd name="connsiteY17" fmla="*/ 1076892 h 1076892"/>
              <a:gd name="connsiteX18" fmla="*/ 0 w 1837237"/>
              <a:gd name="connsiteY18" fmla="*/ 897406 h 1076892"/>
              <a:gd name="connsiteX19" fmla="*/ 0 w 1837237"/>
              <a:gd name="connsiteY19" fmla="*/ 897410 h 1076892"/>
              <a:gd name="connsiteX20" fmla="*/ 0 w 1837237"/>
              <a:gd name="connsiteY20" fmla="*/ 628187 h 1076892"/>
              <a:gd name="connsiteX21" fmla="*/ 0 w 1837237"/>
              <a:gd name="connsiteY21" fmla="*/ 628187 h 1076892"/>
              <a:gd name="connsiteX22" fmla="*/ 0 w 1837237"/>
              <a:gd name="connsiteY22" fmla="*/ 179486 h 107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37237" h="1076892" fill="none" extrusionOk="0">
                <a:moveTo>
                  <a:pt x="0" y="179486"/>
                </a:moveTo>
                <a:cubicBezTo>
                  <a:pt x="4138" y="82022"/>
                  <a:pt x="80657" y="2683"/>
                  <a:pt x="179486" y="0"/>
                </a:cubicBezTo>
                <a:cubicBezTo>
                  <a:pt x="236272" y="-4490"/>
                  <a:pt x="243398" y="5188"/>
                  <a:pt x="306206" y="0"/>
                </a:cubicBezTo>
                <a:lnTo>
                  <a:pt x="306206" y="0"/>
                </a:lnTo>
                <a:cubicBezTo>
                  <a:pt x="442208" y="-10163"/>
                  <a:pt x="586045" y="-21324"/>
                  <a:pt x="765515" y="0"/>
                </a:cubicBezTo>
                <a:cubicBezTo>
                  <a:pt x="902413" y="15028"/>
                  <a:pt x="1023964" y="7031"/>
                  <a:pt x="1229478" y="0"/>
                </a:cubicBezTo>
                <a:cubicBezTo>
                  <a:pt x="1434992" y="-7031"/>
                  <a:pt x="1542605" y="-16503"/>
                  <a:pt x="1657751" y="0"/>
                </a:cubicBezTo>
                <a:cubicBezTo>
                  <a:pt x="1761227" y="-8984"/>
                  <a:pt x="1832059" y="103901"/>
                  <a:pt x="1837237" y="179486"/>
                </a:cubicBezTo>
                <a:cubicBezTo>
                  <a:pt x="1856749" y="323491"/>
                  <a:pt x="1845927" y="430123"/>
                  <a:pt x="1837237" y="628187"/>
                </a:cubicBezTo>
                <a:lnTo>
                  <a:pt x="1837237" y="628187"/>
                </a:lnTo>
                <a:cubicBezTo>
                  <a:pt x="1836845" y="707898"/>
                  <a:pt x="1824182" y="789470"/>
                  <a:pt x="1837237" y="897410"/>
                </a:cubicBezTo>
                <a:lnTo>
                  <a:pt x="1837237" y="897406"/>
                </a:lnTo>
                <a:cubicBezTo>
                  <a:pt x="1839707" y="1016238"/>
                  <a:pt x="1754741" y="1083274"/>
                  <a:pt x="1657751" y="1076892"/>
                </a:cubicBezTo>
                <a:cubicBezTo>
                  <a:pt x="1527053" y="1077489"/>
                  <a:pt x="1334941" y="1062013"/>
                  <a:pt x="1211633" y="1076892"/>
                </a:cubicBezTo>
                <a:cubicBezTo>
                  <a:pt x="1088325" y="1091771"/>
                  <a:pt x="911904" y="1089152"/>
                  <a:pt x="765515" y="1076892"/>
                </a:cubicBezTo>
                <a:cubicBezTo>
                  <a:pt x="574766" y="1221982"/>
                  <a:pt x="523377" y="1245305"/>
                  <a:pt x="343049" y="1382514"/>
                </a:cubicBezTo>
                <a:cubicBezTo>
                  <a:pt x="334022" y="1282502"/>
                  <a:pt x="302711" y="1143230"/>
                  <a:pt x="306206" y="1076892"/>
                </a:cubicBezTo>
                <a:cubicBezTo>
                  <a:pt x="246574" y="1082870"/>
                  <a:pt x="230167" y="1078895"/>
                  <a:pt x="179486" y="1076892"/>
                </a:cubicBezTo>
                <a:cubicBezTo>
                  <a:pt x="82781" y="1081608"/>
                  <a:pt x="6070" y="1015728"/>
                  <a:pt x="0" y="897406"/>
                </a:cubicBezTo>
                <a:lnTo>
                  <a:pt x="0" y="897410"/>
                </a:lnTo>
                <a:cubicBezTo>
                  <a:pt x="-8778" y="814640"/>
                  <a:pt x="-11372" y="697292"/>
                  <a:pt x="0" y="628187"/>
                </a:cubicBezTo>
                <a:lnTo>
                  <a:pt x="0" y="628187"/>
                </a:lnTo>
                <a:cubicBezTo>
                  <a:pt x="15261" y="461476"/>
                  <a:pt x="-18525" y="364872"/>
                  <a:pt x="0" y="179486"/>
                </a:cubicBezTo>
                <a:close/>
              </a:path>
              <a:path w="1837237" h="1076892" stroke="0" extrusionOk="0">
                <a:moveTo>
                  <a:pt x="0" y="179486"/>
                </a:moveTo>
                <a:cubicBezTo>
                  <a:pt x="-3025" y="78317"/>
                  <a:pt x="82793" y="-797"/>
                  <a:pt x="179486" y="0"/>
                </a:cubicBezTo>
                <a:cubicBezTo>
                  <a:pt x="214016" y="2283"/>
                  <a:pt x="248360" y="-3123"/>
                  <a:pt x="306206" y="0"/>
                </a:cubicBezTo>
                <a:lnTo>
                  <a:pt x="306206" y="0"/>
                </a:lnTo>
                <a:cubicBezTo>
                  <a:pt x="442122" y="-4851"/>
                  <a:pt x="618047" y="10881"/>
                  <a:pt x="765515" y="0"/>
                </a:cubicBezTo>
                <a:cubicBezTo>
                  <a:pt x="984633" y="-15635"/>
                  <a:pt x="1105243" y="7815"/>
                  <a:pt x="1229478" y="0"/>
                </a:cubicBezTo>
                <a:cubicBezTo>
                  <a:pt x="1353713" y="-7815"/>
                  <a:pt x="1550633" y="-5422"/>
                  <a:pt x="1657751" y="0"/>
                </a:cubicBezTo>
                <a:cubicBezTo>
                  <a:pt x="1767562" y="6149"/>
                  <a:pt x="1835855" y="82114"/>
                  <a:pt x="1837237" y="179486"/>
                </a:cubicBezTo>
                <a:cubicBezTo>
                  <a:pt x="1824404" y="376464"/>
                  <a:pt x="1825080" y="435492"/>
                  <a:pt x="1837237" y="628187"/>
                </a:cubicBezTo>
                <a:lnTo>
                  <a:pt x="1837237" y="628187"/>
                </a:lnTo>
                <a:cubicBezTo>
                  <a:pt x="1843535" y="761825"/>
                  <a:pt x="1824182" y="828910"/>
                  <a:pt x="1837237" y="897410"/>
                </a:cubicBezTo>
                <a:lnTo>
                  <a:pt x="1837237" y="897406"/>
                </a:lnTo>
                <a:cubicBezTo>
                  <a:pt x="1823317" y="988593"/>
                  <a:pt x="1765919" y="1072034"/>
                  <a:pt x="1657751" y="1076892"/>
                </a:cubicBezTo>
                <a:cubicBezTo>
                  <a:pt x="1446867" y="1089314"/>
                  <a:pt x="1378918" y="1076130"/>
                  <a:pt x="1202711" y="1076892"/>
                </a:cubicBezTo>
                <a:cubicBezTo>
                  <a:pt x="1026504" y="1077654"/>
                  <a:pt x="923442" y="1088828"/>
                  <a:pt x="765515" y="1076892"/>
                </a:cubicBezTo>
                <a:cubicBezTo>
                  <a:pt x="595809" y="1204093"/>
                  <a:pt x="544045" y="1266652"/>
                  <a:pt x="343049" y="1382514"/>
                </a:cubicBezTo>
                <a:cubicBezTo>
                  <a:pt x="323250" y="1290206"/>
                  <a:pt x="334933" y="1217724"/>
                  <a:pt x="306206" y="1076892"/>
                </a:cubicBezTo>
                <a:cubicBezTo>
                  <a:pt x="265169" y="1073619"/>
                  <a:pt x="241654" y="1075628"/>
                  <a:pt x="179486" y="1076892"/>
                </a:cubicBezTo>
                <a:cubicBezTo>
                  <a:pt x="85493" y="1067301"/>
                  <a:pt x="5291" y="996210"/>
                  <a:pt x="0" y="897406"/>
                </a:cubicBezTo>
                <a:lnTo>
                  <a:pt x="0" y="897410"/>
                </a:lnTo>
                <a:cubicBezTo>
                  <a:pt x="6724" y="775155"/>
                  <a:pt x="-7924" y="740552"/>
                  <a:pt x="0" y="628187"/>
                </a:cubicBezTo>
                <a:lnTo>
                  <a:pt x="0" y="628187"/>
                </a:lnTo>
                <a:cubicBezTo>
                  <a:pt x="-19033" y="493300"/>
                  <a:pt x="-1594" y="400584"/>
                  <a:pt x="0" y="179486"/>
                </a:cubicBezTo>
                <a:close/>
              </a:path>
            </a:pathLst>
          </a:custGeom>
          <a:solidFill>
            <a:schemeClr val="bg1"/>
          </a:solidFill>
          <a:ln w="25400">
            <a:solidFill>
              <a:schemeClr val="tx1"/>
            </a:solidFill>
            <a:extLst>
              <a:ext uri="{C807C97D-BFC1-408E-A445-0C87EB9F89A2}">
                <ask:lineSketchStyleProps xmlns:ask="http://schemas.microsoft.com/office/drawing/2018/sketchyshapes" sd="2808817758">
                  <a:prstGeom prst="wedgeRoundRectCallout">
                    <a:avLst>
                      <a:gd name="adj1" fmla="val -31328"/>
                      <a:gd name="adj2" fmla="val 78380"/>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Now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could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take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scenario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getting</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right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meal</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right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customer</a:t>
            </a:r>
            <a:r>
              <a:rPr lang="de-DE" sz="1000" dirty="0">
                <a:solidFill>
                  <a:schemeClr val="tx1"/>
                </a:solidFill>
                <a:latin typeface="Pangolin" panose="00000500000000000000" pitchFamily="2" charset="0"/>
              </a:rPr>
              <a:t> and </a:t>
            </a:r>
            <a:r>
              <a:rPr lang="de-DE" sz="1000" dirty="0" err="1">
                <a:solidFill>
                  <a:schemeClr val="tx1"/>
                </a:solidFill>
                <a:latin typeface="Pangolin" panose="00000500000000000000" pitchFamily="2" charset="0"/>
              </a:rPr>
              <a:t>try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find a </a:t>
            </a:r>
            <a:r>
              <a:rPr lang="de-DE" sz="1000" dirty="0" err="1">
                <a:solidFill>
                  <a:schemeClr val="tx1"/>
                </a:solidFill>
                <a:latin typeface="Pangolin" panose="00000500000000000000" pitchFamily="2" charset="0"/>
              </a:rPr>
              <a:t>mathematical</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approach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problem</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7D31D6E0-FA84-4BF7-8596-48C1293642A5}"/>
              </a:ext>
            </a:extLst>
          </p:cNvPr>
          <p:cNvSpPr txBox="1"/>
          <p:nvPr/>
        </p:nvSpPr>
        <p:spPr>
          <a:xfrm>
            <a:off x="2428467" y="6844331"/>
            <a:ext cx="2001066" cy="400110"/>
          </a:xfrm>
          <a:prstGeom prst="rect">
            <a:avLst/>
          </a:prstGeom>
          <a:noFill/>
        </p:spPr>
        <p:txBody>
          <a:bodyPr wrap="square">
            <a:spAutoFit/>
          </a:bodyPr>
          <a:lstStyle/>
          <a:p>
            <a:pPr algn="ctr"/>
            <a:r>
              <a:rPr lang="de-DE" sz="1000" dirty="0" err="1">
                <a:latin typeface="Pangolin" panose="00000500000000000000" pitchFamily="2" charset="0"/>
              </a:rPr>
              <a:t>We</a:t>
            </a:r>
            <a:r>
              <a:rPr lang="de-DE" sz="1000" dirty="0">
                <a:latin typeface="Pangolin" panose="00000500000000000000" pitchFamily="2" charset="0"/>
              </a:rPr>
              <a:t> </a:t>
            </a:r>
            <a:r>
              <a:rPr lang="de-DE" sz="1000" dirty="0" err="1">
                <a:latin typeface="Pangolin" panose="00000500000000000000" pitchFamily="2" charset="0"/>
              </a:rPr>
              <a:t>have</a:t>
            </a:r>
            <a:r>
              <a:rPr lang="de-DE" sz="1000" dirty="0">
                <a:latin typeface="Pangolin" panose="00000500000000000000" pitchFamily="2" charset="0"/>
              </a:rPr>
              <a:t> </a:t>
            </a:r>
            <a:r>
              <a:rPr lang="de-DE" sz="1000" dirty="0" err="1">
                <a:latin typeface="Pangolin" panose="00000500000000000000" pitchFamily="2" charset="0"/>
              </a:rPr>
              <a:t>three</a:t>
            </a:r>
            <a:r>
              <a:rPr lang="de-DE" sz="1000" dirty="0">
                <a:latin typeface="Pangolin" panose="00000500000000000000" pitchFamily="2" charset="0"/>
              </a:rPr>
              <a:t> </a:t>
            </a:r>
            <a:r>
              <a:rPr lang="de-DE" sz="1000" dirty="0" err="1">
                <a:latin typeface="Pangolin" panose="00000500000000000000" pitchFamily="2" charset="0"/>
              </a:rPr>
              <a:t>customers</a:t>
            </a:r>
            <a:r>
              <a:rPr lang="de-DE" sz="1000" dirty="0">
                <a:latin typeface="Pangolin" panose="00000500000000000000" pitchFamily="2" charset="0"/>
              </a:rPr>
              <a:t> and </a:t>
            </a:r>
            <a:r>
              <a:rPr lang="de-DE" sz="1000" dirty="0" err="1">
                <a:latin typeface="Pangolin" panose="00000500000000000000" pitchFamily="2" charset="0"/>
              </a:rPr>
              <a:t>three</a:t>
            </a:r>
            <a:r>
              <a:rPr lang="de-DE" sz="1000" dirty="0">
                <a:latin typeface="Pangolin" panose="00000500000000000000" pitchFamily="2" charset="0"/>
              </a:rPr>
              <a:t> </a:t>
            </a:r>
            <a:r>
              <a:rPr lang="de-DE" sz="1000" dirty="0" err="1">
                <a:latin typeface="Pangolin" panose="00000500000000000000" pitchFamily="2" charset="0"/>
              </a:rPr>
              <a:t>meals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38F21897-5AAA-47E6-8150-1D0699452F70}"/>
              </a:ext>
            </a:extLst>
          </p:cNvPr>
          <p:cNvSpPr txBox="1"/>
          <p:nvPr/>
        </p:nvSpPr>
        <p:spPr>
          <a:xfrm>
            <a:off x="2426241" y="9103566"/>
            <a:ext cx="2001066" cy="400110"/>
          </a:xfrm>
          <a:prstGeom prst="rect">
            <a:avLst/>
          </a:prstGeom>
          <a:noFill/>
        </p:spPr>
        <p:txBody>
          <a:bodyPr wrap="square">
            <a:spAutoFit/>
          </a:bodyPr>
          <a:lstStyle/>
          <a:p>
            <a:pPr algn="ctr"/>
            <a:r>
              <a:rPr lang="de-DE" sz="1000" dirty="0">
                <a:latin typeface="Pangolin" panose="00000500000000000000" pitchFamily="2" charset="0"/>
              </a:rPr>
              <a:t>This </a:t>
            </a:r>
            <a:r>
              <a:rPr lang="de-DE" sz="1000" dirty="0" err="1">
                <a:latin typeface="Pangolin" panose="00000500000000000000" pitchFamily="2" charset="0"/>
              </a:rPr>
              <a:t>means</a:t>
            </a:r>
            <a:r>
              <a:rPr lang="de-DE" sz="1000" dirty="0">
                <a:latin typeface="Pangolin" panose="00000500000000000000" pitchFamily="2" charset="0"/>
              </a:rPr>
              <a:t> </a:t>
            </a:r>
            <a:r>
              <a:rPr lang="de-DE" sz="1000" dirty="0" err="1">
                <a:latin typeface="Pangolin" panose="00000500000000000000" pitchFamily="2" charset="0"/>
              </a:rPr>
              <a:t>that</a:t>
            </a:r>
            <a:r>
              <a:rPr lang="de-DE" sz="1000" dirty="0">
                <a:latin typeface="Pangolin" panose="00000500000000000000" pitchFamily="2" charset="0"/>
              </a:rPr>
              <a:t> </a:t>
            </a:r>
            <a:r>
              <a:rPr lang="de-DE" sz="1000" dirty="0" err="1">
                <a:latin typeface="Pangolin" panose="00000500000000000000" pitchFamily="2" charset="0"/>
              </a:rPr>
              <a:t>there</a:t>
            </a:r>
            <a:r>
              <a:rPr lang="de-DE" sz="1000" dirty="0">
                <a:latin typeface="Pangolin" panose="00000500000000000000" pitchFamily="2" charset="0"/>
              </a:rPr>
              <a:t> </a:t>
            </a:r>
            <a:r>
              <a:rPr lang="de-DE" sz="1000" dirty="0" err="1">
                <a:latin typeface="Pangolin" panose="00000500000000000000" pitchFamily="2" charset="0"/>
              </a:rPr>
              <a:t>are</a:t>
            </a:r>
            <a:r>
              <a:rPr lang="de-DE" sz="1000" dirty="0">
                <a:latin typeface="Pangolin" panose="00000500000000000000" pitchFamily="2" charset="0"/>
              </a:rPr>
              <a:t> </a:t>
            </a:r>
            <a:r>
              <a:rPr lang="de-DE" sz="1000" dirty="0" err="1">
                <a:latin typeface="Pangolin" panose="00000500000000000000" pitchFamily="2" charset="0"/>
              </a:rPr>
              <a:t>nine</a:t>
            </a:r>
            <a:r>
              <a:rPr lang="de-DE" sz="1000" dirty="0">
                <a:latin typeface="Pangolin" panose="00000500000000000000" pitchFamily="2" charset="0"/>
              </a:rPr>
              <a:t> possible </a:t>
            </a:r>
            <a:r>
              <a:rPr lang="de-DE" sz="1000" dirty="0" err="1">
                <a:latin typeface="Pangolin" panose="00000500000000000000" pitchFamily="2" charset="0"/>
              </a:rPr>
              <a:t>combinations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F56F6933-ED78-47EC-B1D9-1CF1175B117F}"/>
              </a:ext>
            </a:extLst>
          </p:cNvPr>
          <p:cNvSpPr txBox="1"/>
          <p:nvPr/>
        </p:nvSpPr>
        <p:spPr>
          <a:xfrm>
            <a:off x="4594633" y="6837130"/>
            <a:ext cx="2001066" cy="400110"/>
          </a:xfrm>
          <a:prstGeom prst="rect">
            <a:avLst/>
          </a:prstGeom>
          <a:noFill/>
        </p:spPr>
        <p:txBody>
          <a:bodyPr wrap="square">
            <a:spAutoFit/>
          </a:bodyPr>
          <a:lstStyle/>
          <a:p>
            <a:pPr algn="ctr"/>
            <a:r>
              <a:rPr lang="de-DE" sz="1000" dirty="0">
                <a:latin typeface="Pangolin" panose="00000500000000000000" pitchFamily="2" charset="0"/>
              </a:rPr>
              <a:t>           </a:t>
            </a:r>
            <a:r>
              <a:rPr lang="de-DE" sz="1000" dirty="0" err="1">
                <a:latin typeface="Pangolin" panose="00000500000000000000" pitchFamily="2" charset="0"/>
              </a:rPr>
              <a:t>What</a:t>
            </a:r>
            <a:r>
              <a:rPr lang="de-DE" sz="1000" dirty="0">
                <a:latin typeface="Pangolin" panose="00000500000000000000" pitchFamily="2" charset="0"/>
              </a:rPr>
              <a:t> </a:t>
            </a:r>
            <a:r>
              <a:rPr lang="de-DE" sz="1000" dirty="0" err="1">
                <a:latin typeface="Pangolin" panose="00000500000000000000" pitchFamily="2" charset="0"/>
              </a:rPr>
              <a:t>happens</a:t>
            </a:r>
            <a:r>
              <a:rPr lang="de-DE" sz="1000" dirty="0">
                <a:latin typeface="Pangolin" panose="00000500000000000000" pitchFamily="2" charset="0"/>
              </a:rPr>
              <a:t> </a:t>
            </a:r>
            <a:r>
              <a:rPr lang="de-DE" sz="1000" dirty="0" err="1">
                <a:latin typeface="Pangolin" panose="00000500000000000000" pitchFamily="2" charset="0"/>
              </a:rPr>
              <a:t>as</a:t>
            </a:r>
            <a:r>
              <a:rPr lang="de-DE" sz="1000" dirty="0">
                <a:latin typeface="Pangolin" panose="00000500000000000000" pitchFamily="2" charset="0"/>
              </a:rPr>
              <a:t> </a:t>
            </a:r>
            <a:r>
              <a:rPr lang="de-DE" sz="1000" dirty="0" err="1">
                <a:latin typeface="Pangolin" panose="00000500000000000000" pitchFamily="2" charset="0"/>
              </a:rPr>
              <a:t>soon</a:t>
            </a:r>
            <a:r>
              <a:rPr lang="de-DE" sz="1000" dirty="0">
                <a:latin typeface="Pangolin" panose="00000500000000000000" pitchFamily="2" charset="0"/>
              </a:rPr>
              <a:t> </a:t>
            </a:r>
            <a:r>
              <a:rPr lang="de-DE" sz="1000" dirty="0" err="1">
                <a:latin typeface="Pangolin" panose="00000500000000000000" pitchFamily="2" charset="0"/>
              </a:rPr>
              <a:t>as</a:t>
            </a:r>
            <a:r>
              <a:rPr lang="de-DE" sz="1000" dirty="0">
                <a:latin typeface="Pangolin" panose="00000500000000000000" pitchFamily="2" charset="0"/>
              </a:rPr>
              <a:t> </a:t>
            </a:r>
            <a:r>
              <a:rPr lang="de-DE" sz="1000" dirty="0" err="1">
                <a:latin typeface="Pangolin" panose="00000500000000000000" pitchFamily="2" charset="0"/>
              </a:rPr>
              <a:t>one</a:t>
            </a:r>
            <a:r>
              <a:rPr lang="de-DE" sz="1000" dirty="0">
                <a:latin typeface="Pangolin" panose="00000500000000000000" pitchFamily="2" charset="0"/>
              </a:rPr>
              <a:t> match </a:t>
            </a:r>
            <a:r>
              <a:rPr lang="de-DE" sz="1000" dirty="0" err="1">
                <a:latin typeface="Pangolin" panose="00000500000000000000" pitchFamily="2" charset="0"/>
              </a:rPr>
              <a:t>is</a:t>
            </a:r>
            <a:r>
              <a:rPr lang="de-DE" sz="1000" dirty="0">
                <a:latin typeface="Pangolin" panose="00000500000000000000" pitchFamily="2" charset="0"/>
              </a:rPr>
              <a:t> </a:t>
            </a:r>
            <a:r>
              <a:rPr lang="de-DE" sz="1000" dirty="0" err="1">
                <a:latin typeface="Pangolin" panose="00000500000000000000" pitchFamily="2" charset="0"/>
              </a:rPr>
              <a:t>found</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15077F1-516D-4AF8-9BF6-7E7CFD18D556}"/>
              </a:ext>
            </a:extLst>
          </p:cNvPr>
          <p:cNvSpPr txBox="1">
            <a:spLocks noGrp="1"/>
          </p:cNvSpPr>
          <p:nvPr>
            <p:ph type="title" idx="4294967295"/>
          </p:nvPr>
        </p:nvSpPr>
        <p:spPr>
          <a:xfrm>
            <a:off x="4606516" y="9167066"/>
            <a:ext cx="2001066"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How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many</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possibilities</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are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left</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409127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42942D1-D67B-4EE3-B583-46158F493CC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6511"/>
            <a:ext cx="6857999" cy="9905385"/>
          </a:xfrm>
          <a:prstGeom prst="rect">
            <a:avLst/>
          </a:prstGeom>
        </p:spPr>
      </p:pic>
      <p:sp>
        <p:nvSpPr>
          <p:cNvPr id="4" name="Rechteck 3">
            <a:extLst>
              <a:ext uri="{FF2B5EF4-FFF2-40B4-BE49-F238E27FC236}">
                <a16:creationId xmlns:a16="http://schemas.microsoft.com/office/drawing/2014/main" id="{1266CEAC-8C35-4A0B-B3A8-BEA84DC4F645}"/>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59077381-D4D2-445B-832C-258968B888BE}"/>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6144BA3E-88E5-4B1B-9A08-914364AB993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E36F62F2-C52D-4BF5-A9DC-F94C474D3D98}"/>
              </a:ext>
              <a:ext uri="{C183D7F6-B498-43B3-948B-1728B52AA6E4}">
                <adec:decorative xmlns:adec="http://schemas.microsoft.com/office/drawing/2017/decorative" val="1"/>
              </a:ext>
            </a:extLst>
          </p:cNvPr>
          <p:cNvSpPr/>
          <p:nvPr/>
        </p:nvSpPr>
        <p:spPr>
          <a:xfrm>
            <a:off x="2403475" y="3621088"/>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767EB8C3-E9CC-42F2-81D7-7B021A47CBE2}"/>
              </a:ext>
              <a:ext uri="{C183D7F6-B498-43B3-948B-1728B52AA6E4}">
                <adec:decorative xmlns:adec="http://schemas.microsoft.com/office/drawing/2017/decorative" val="1"/>
              </a:ext>
            </a:extLst>
          </p:cNvPr>
          <p:cNvSpPr/>
          <p:nvPr/>
        </p:nvSpPr>
        <p:spPr>
          <a:xfrm>
            <a:off x="225425"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D1DF8824-F688-4F2D-A732-3F68B65D8AAF}"/>
              </a:ext>
              <a:ext uri="{C183D7F6-B498-43B3-948B-1728B52AA6E4}">
                <adec:decorative xmlns:adec="http://schemas.microsoft.com/office/drawing/2017/decorative" val="1"/>
              </a:ext>
            </a:extLst>
          </p:cNvPr>
          <p:cNvSpPr/>
          <p:nvPr/>
        </p:nvSpPr>
        <p:spPr>
          <a:xfrm>
            <a:off x="240347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123F607-DE70-4AB6-A4AC-C797CE048C9D}"/>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8" name="Textfeld 27">
            <a:extLst>
              <a:ext uri="{FF2B5EF4-FFF2-40B4-BE49-F238E27FC236}">
                <a16:creationId xmlns:a16="http://schemas.microsoft.com/office/drawing/2014/main" id="{35F301C2-6C4B-4E54-A4C4-140129A3CB31}"/>
              </a:ext>
              <a:ext uri="{C183D7F6-B498-43B3-948B-1728B52AA6E4}">
                <adec:decorative xmlns:adec="http://schemas.microsoft.com/office/drawing/2017/decorative" val="1"/>
              </a:ext>
            </a:extLst>
          </p:cNvPr>
          <p:cNvSpPr txBox="1"/>
          <p:nvPr/>
        </p:nvSpPr>
        <p:spPr>
          <a:xfrm>
            <a:off x="2434817" y="7792138"/>
            <a:ext cx="581025" cy="276999"/>
          </a:xfrm>
          <a:prstGeom prst="rect">
            <a:avLst/>
          </a:prstGeom>
          <a:noFill/>
        </p:spPr>
        <p:txBody>
          <a:bodyPr wrap="square">
            <a:spAutoFit/>
          </a:bodyPr>
          <a:lstStyle/>
          <a:p>
            <a:pPr algn="ctr"/>
            <a:r>
              <a:rPr lang="en-US" sz="1200" dirty="0">
                <a:latin typeface="Pangolin" panose="00000500000000000000" pitchFamily="2" charset="0"/>
              </a:rPr>
              <a:t>salad</a:t>
            </a:r>
            <a:endParaRPr lang="de-AT" sz="12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3452765A-BC87-4F5F-A8F4-9E439009F266}"/>
              </a:ext>
              <a:ext uri="{C183D7F6-B498-43B3-948B-1728B52AA6E4}">
                <adec:decorative xmlns:adec="http://schemas.microsoft.com/office/drawing/2017/decorative" val="1"/>
              </a:ext>
            </a:extLst>
          </p:cNvPr>
          <p:cNvSpPr txBox="1"/>
          <p:nvPr/>
        </p:nvSpPr>
        <p:spPr>
          <a:xfrm>
            <a:off x="3062287" y="7792138"/>
            <a:ext cx="581025" cy="276999"/>
          </a:xfrm>
          <a:prstGeom prst="rect">
            <a:avLst/>
          </a:prstGeom>
          <a:noFill/>
        </p:spPr>
        <p:txBody>
          <a:bodyPr wrap="square">
            <a:spAutoFit/>
          </a:bodyPr>
          <a:lstStyle/>
          <a:p>
            <a:pPr algn="ctr"/>
            <a:r>
              <a:rPr lang="en-US" sz="1200" dirty="0">
                <a:latin typeface="Pangolin" panose="00000500000000000000" pitchFamily="2" charset="0"/>
              </a:rPr>
              <a:t>fish</a:t>
            </a:r>
            <a:endParaRPr lang="de-AT" sz="12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FE98852C-ECBC-4A2E-8C78-8A86B11D2651}"/>
              </a:ext>
              <a:ext uri="{C183D7F6-B498-43B3-948B-1728B52AA6E4}">
                <adec:decorative xmlns:adec="http://schemas.microsoft.com/office/drawing/2017/decorative" val="1"/>
              </a:ext>
            </a:extLst>
          </p:cNvPr>
          <p:cNvSpPr txBox="1"/>
          <p:nvPr/>
        </p:nvSpPr>
        <p:spPr>
          <a:xfrm>
            <a:off x="3651250" y="7792138"/>
            <a:ext cx="822325" cy="276999"/>
          </a:xfrm>
          <a:prstGeom prst="rect">
            <a:avLst/>
          </a:prstGeom>
          <a:noFill/>
        </p:spPr>
        <p:txBody>
          <a:bodyPr wrap="square">
            <a:spAutoFit/>
          </a:bodyPr>
          <a:lstStyle/>
          <a:p>
            <a:pPr algn="ctr"/>
            <a:r>
              <a:rPr lang="en-US" sz="1200" dirty="0">
                <a:latin typeface="Pangolin" panose="00000500000000000000" pitchFamily="2" charset="0"/>
              </a:rPr>
              <a:t>schnitzel</a:t>
            </a:r>
            <a:endParaRPr lang="de-AT" sz="12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4D6692C8-F446-44D7-B5F5-27CC517352A5}"/>
              </a:ext>
              <a:ext uri="{C183D7F6-B498-43B3-948B-1728B52AA6E4}">
                <adec:decorative xmlns:adec="http://schemas.microsoft.com/office/drawing/2017/decorative" val="1"/>
              </a:ext>
            </a:extLst>
          </p:cNvPr>
          <p:cNvSpPr txBox="1"/>
          <p:nvPr/>
        </p:nvSpPr>
        <p:spPr>
          <a:xfrm>
            <a:off x="2962275" y="9431120"/>
            <a:ext cx="1565275" cy="215444"/>
          </a:xfrm>
          <a:prstGeom prst="rect">
            <a:avLst/>
          </a:prstGeom>
          <a:noFill/>
        </p:spPr>
        <p:txBody>
          <a:bodyPr wrap="square">
            <a:spAutoFit/>
          </a:bodyPr>
          <a:lstStyle/>
          <a:p>
            <a:pPr algn="ctr"/>
            <a:r>
              <a:rPr lang="en-US" sz="800" dirty="0">
                <a:latin typeface="Pangolin" panose="00000500000000000000" pitchFamily="2" charset="0"/>
              </a:rPr>
              <a:t>this is the “math symbol” for OR</a:t>
            </a:r>
            <a:endParaRPr lang="de-AT" sz="8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C3E02E20-DC1A-4BD8-8843-01A92DC2069C}"/>
              </a:ext>
              <a:ext uri="{C183D7F6-B498-43B3-948B-1728B52AA6E4}">
                <adec:decorative xmlns:adec="http://schemas.microsoft.com/office/drawing/2017/decorative" val="1"/>
              </a:ext>
            </a:extLst>
          </p:cNvPr>
          <p:cNvSpPr txBox="1"/>
          <p:nvPr/>
        </p:nvSpPr>
        <p:spPr>
          <a:xfrm>
            <a:off x="4828538" y="8822440"/>
            <a:ext cx="1638763" cy="215444"/>
          </a:xfrm>
          <a:prstGeom prst="rect">
            <a:avLst/>
          </a:prstGeom>
          <a:noFill/>
        </p:spPr>
        <p:txBody>
          <a:bodyPr wrap="square">
            <a:spAutoFit/>
          </a:bodyPr>
          <a:lstStyle/>
          <a:p>
            <a:pPr algn="ctr"/>
            <a:r>
              <a:rPr lang="en-US" sz="800" dirty="0">
                <a:latin typeface="Pangolin" panose="00000500000000000000" pitchFamily="2" charset="0"/>
              </a:rPr>
              <a:t>this is the “math symbol” for NOT</a:t>
            </a:r>
            <a:endParaRPr lang="de-AT" sz="8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8FD647CD-B233-45DE-88FC-7B235F56923F}"/>
              </a:ext>
              <a:ext uri="{C183D7F6-B498-43B3-948B-1728B52AA6E4}">
                <adec:decorative xmlns:adec="http://schemas.microsoft.com/office/drawing/2017/decorative" val="1"/>
              </a:ext>
            </a:extLst>
          </p:cNvPr>
          <p:cNvSpPr txBox="1"/>
          <p:nvPr/>
        </p:nvSpPr>
        <p:spPr>
          <a:xfrm>
            <a:off x="5013325" y="9407852"/>
            <a:ext cx="1544091" cy="215444"/>
          </a:xfrm>
          <a:prstGeom prst="rect">
            <a:avLst/>
          </a:prstGeom>
          <a:noFill/>
        </p:spPr>
        <p:txBody>
          <a:bodyPr wrap="square">
            <a:spAutoFit/>
          </a:bodyPr>
          <a:lstStyle/>
          <a:p>
            <a:pPr algn="ctr"/>
            <a:r>
              <a:rPr lang="en-US" sz="800" dirty="0">
                <a:latin typeface="Pangolin" panose="00000500000000000000" pitchFamily="2" charset="0"/>
              </a:rPr>
              <a:t>and this stands for AND</a:t>
            </a:r>
            <a:endParaRPr lang="de-AT" sz="800" dirty="0">
              <a:solidFill>
                <a:schemeClr val="tx1"/>
              </a:solidFill>
              <a:latin typeface="Pangolin" panose="00000500000000000000" pitchFamily="2" charset="0"/>
            </a:endParaRPr>
          </a:p>
        </p:txBody>
      </p:sp>
      <p:sp>
        <p:nvSpPr>
          <p:cNvPr id="2" name="Rechteck 1">
            <a:extLst>
              <a:ext uri="{FF2B5EF4-FFF2-40B4-BE49-F238E27FC236}">
                <a16:creationId xmlns:a16="http://schemas.microsoft.com/office/drawing/2014/main" id="{7FCC2E15-1522-8884-CD9B-625052A97D15}"/>
              </a:ext>
              <a:ext uri="{C183D7F6-B498-43B3-948B-1728B52AA6E4}">
                <adec:decorative xmlns:adec="http://schemas.microsoft.com/office/drawing/2017/decorative" val="1"/>
              </a:ext>
            </a:extLst>
          </p:cNvPr>
          <p:cNvSpPr/>
          <p:nvPr/>
        </p:nvSpPr>
        <p:spPr>
          <a:xfrm rot="16200000">
            <a:off x="3384458" y="2433545"/>
            <a:ext cx="100450" cy="21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7" name="Rechteck 36">
            <a:extLst>
              <a:ext uri="{FF2B5EF4-FFF2-40B4-BE49-F238E27FC236}">
                <a16:creationId xmlns:a16="http://schemas.microsoft.com/office/drawing/2014/main" id="{85A89FA2-E7B2-44F9-6DC5-5CAA9E84DBC8}"/>
              </a:ext>
              <a:ext uri="{C183D7F6-B498-43B3-948B-1728B52AA6E4}">
                <adec:decorative xmlns:adec="http://schemas.microsoft.com/office/drawing/2017/decorative" val="1"/>
              </a:ext>
            </a:extLst>
          </p:cNvPr>
          <p:cNvSpPr/>
          <p:nvPr/>
        </p:nvSpPr>
        <p:spPr>
          <a:xfrm rot="16200000">
            <a:off x="2222161" y="3209143"/>
            <a:ext cx="28834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1982D56E-52A1-41C5-9E38-9AE8FC3766E1}"/>
              </a:ext>
              <a:ext uri="{C183D7F6-B498-43B3-948B-1728B52AA6E4}">
                <adec:decorative xmlns:adec="http://schemas.microsoft.com/office/drawing/2017/decorative" val="1"/>
              </a:ext>
            </a:extLst>
          </p:cNvPr>
          <p:cNvSpPr/>
          <p:nvPr/>
        </p:nvSpPr>
        <p:spPr>
          <a:xfrm>
            <a:off x="2384425" y="525462"/>
            <a:ext cx="2089150" cy="2951163"/>
          </a:xfrm>
          <a:custGeom>
            <a:avLst/>
            <a:gdLst>
              <a:gd name="connsiteX0" fmla="*/ 0 w 2089150"/>
              <a:gd name="connsiteY0" fmla="*/ 0 h 2951163"/>
              <a:gd name="connsiteX1" fmla="*/ 633709 w 2089150"/>
              <a:gd name="connsiteY1" fmla="*/ 0 h 2951163"/>
              <a:gd name="connsiteX2" fmla="*/ 1288309 w 2089150"/>
              <a:gd name="connsiteY2" fmla="*/ 0 h 2951163"/>
              <a:gd name="connsiteX3" fmla="*/ 2089150 w 2089150"/>
              <a:gd name="connsiteY3" fmla="*/ 0 h 2951163"/>
              <a:gd name="connsiteX4" fmla="*/ 2089150 w 2089150"/>
              <a:gd name="connsiteY4" fmla="*/ 560721 h 2951163"/>
              <a:gd name="connsiteX5" fmla="*/ 2089150 w 2089150"/>
              <a:gd name="connsiteY5" fmla="*/ 1209977 h 2951163"/>
              <a:gd name="connsiteX6" fmla="*/ 2089150 w 2089150"/>
              <a:gd name="connsiteY6" fmla="*/ 1711675 h 2951163"/>
              <a:gd name="connsiteX7" fmla="*/ 2089150 w 2089150"/>
              <a:gd name="connsiteY7" fmla="*/ 2242884 h 2951163"/>
              <a:gd name="connsiteX8" fmla="*/ 2089150 w 2089150"/>
              <a:gd name="connsiteY8" fmla="*/ 2951163 h 2951163"/>
              <a:gd name="connsiteX9" fmla="*/ 1455441 w 2089150"/>
              <a:gd name="connsiteY9" fmla="*/ 2951163 h 2951163"/>
              <a:gd name="connsiteX10" fmla="*/ 800841 w 2089150"/>
              <a:gd name="connsiteY10" fmla="*/ 2951163 h 2951163"/>
              <a:gd name="connsiteX11" fmla="*/ 0 w 2089150"/>
              <a:gd name="connsiteY11" fmla="*/ 2951163 h 2951163"/>
              <a:gd name="connsiteX12" fmla="*/ 0 w 2089150"/>
              <a:gd name="connsiteY12" fmla="*/ 2449465 h 2951163"/>
              <a:gd name="connsiteX13" fmla="*/ 0 w 2089150"/>
              <a:gd name="connsiteY13" fmla="*/ 1829721 h 2951163"/>
              <a:gd name="connsiteX14" fmla="*/ 0 w 2089150"/>
              <a:gd name="connsiteY14" fmla="*/ 1239488 h 2951163"/>
              <a:gd name="connsiteX15" fmla="*/ 0 w 2089150"/>
              <a:gd name="connsiteY15" fmla="*/ 708279 h 2951163"/>
              <a:gd name="connsiteX16" fmla="*/ 0 w 20891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9150" h="2951163" extrusionOk="0">
                <a:moveTo>
                  <a:pt x="0" y="0"/>
                </a:moveTo>
                <a:cubicBezTo>
                  <a:pt x="180692" y="9832"/>
                  <a:pt x="413782" y="11249"/>
                  <a:pt x="633709" y="0"/>
                </a:cubicBezTo>
                <a:cubicBezTo>
                  <a:pt x="853636" y="-11249"/>
                  <a:pt x="1016011" y="-14321"/>
                  <a:pt x="1288309" y="0"/>
                </a:cubicBezTo>
                <a:cubicBezTo>
                  <a:pt x="1560607" y="14321"/>
                  <a:pt x="1856913" y="23314"/>
                  <a:pt x="2089150" y="0"/>
                </a:cubicBezTo>
                <a:cubicBezTo>
                  <a:pt x="2101332" y="245709"/>
                  <a:pt x="2079607" y="343479"/>
                  <a:pt x="2089150" y="560721"/>
                </a:cubicBezTo>
                <a:cubicBezTo>
                  <a:pt x="2098693" y="777963"/>
                  <a:pt x="2119040" y="886218"/>
                  <a:pt x="2089150" y="1209977"/>
                </a:cubicBezTo>
                <a:cubicBezTo>
                  <a:pt x="2059260" y="1533736"/>
                  <a:pt x="2082151" y="1542940"/>
                  <a:pt x="2089150" y="1711675"/>
                </a:cubicBezTo>
                <a:cubicBezTo>
                  <a:pt x="2096149" y="1880410"/>
                  <a:pt x="2099047" y="2114975"/>
                  <a:pt x="2089150" y="2242884"/>
                </a:cubicBezTo>
                <a:cubicBezTo>
                  <a:pt x="2079253" y="2370793"/>
                  <a:pt x="2120057" y="2753717"/>
                  <a:pt x="2089150" y="2951163"/>
                </a:cubicBezTo>
                <a:cubicBezTo>
                  <a:pt x="1810955" y="2950928"/>
                  <a:pt x="1591278" y="2976678"/>
                  <a:pt x="1455441" y="2951163"/>
                </a:cubicBezTo>
                <a:cubicBezTo>
                  <a:pt x="1319604" y="2925648"/>
                  <a:pt x="1093847" y="2974399"/>
                  <a:pt x="800841" y="2951163"/>
                </a:cubicBezTo>
                <a:cubicBezTo>
                  <a:pt x="507835" y="2927927"/>
                  <a:pt x="226229" y="2945517"/>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38" name="Textfeld 49">
            <a:extLst>
              <a:ext uri="{FF2B5EF4-FFF2-40B4-BE49-F238E27FC236}">
                <a16:creationId xmlns:a16="http://schemas.microsoft.com/office/drawing/2014/main" id="{959D1586-3ECF-447C-C1EA-2D9F21A8411A}"/>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Mathematical</a:t>
            </a:r>
            <a:r>
              <a:rPr lang="de-DE" sz="1000" dirty="0">
                <a:latin typeface="Pangolin" panose="00000500000000000000" pitchFamily="2" charset="0"/>
              </a:rPr>
              <a:t> Thinking</a:t>
            </a:r>
          </a:p>
        </p:txBody>
      </p:sp>
      <p:sp>
        <p:nvSpPr>
          <p:cNvPr id="12" name="Textfeld 11">
            <a:extLst>
              <a:ext uri="{FF2B5EF4-FFF2-40B4-BE49-F238E27FC236}">
                <a16:creationId xmlns:a16="http://schemas.microsoft.com/office/drawing/2014/main" id="{32370669-B1FA-4A62-883F-48DF8C3FF9DD}"/>
              </a:ext>
            </a:extLst>
          </p:cNvPr>
          <p:cNvSpPr txBox="1"/>
          <p:nvPr/>
        </p:nvSpPr>
        <p:spPr>
          <a:xfrm>
            <a:off x="262709" y="2717487"/>
            <a:ext cx="2001066" cy="707886"/>
          </a:xfrm>
          <a:prstGeom prst="rect">
            <a:avLst/>
          </a:prstGeom>
          <a:noFill/>
        </p:spPr>
        <p:txBody>
          <a:bodyPr wrap="square">
            <a:spAutoFit/>
          </a:bodyPr>
          <a:lstStyle/>
          <a:p>
            <a:pPr algn="ctr"/>
            <a:r>
              <a:rPr lang="de-DE" sz="1000" dirty="0">
                <a:latin typeface="Pangolin" panose="00000500000000000000" pitchFamily="2" charset="0"/>
              </a:rPr>
              <a:t>So, </a:t>
            </a:r>
            <a:r>
              <a:rPr lang="de-DE" sz="1000" dirty="0" err="1">
                <a:latin typeface="Pangolin" panose="00000500000000000000" pitchFamily="2" charset="0"/>
              </a:rPr>
              <a:t>as</a:t>
            </a:r>
            <a:r>
              <a:rPr lang="de-DE" sz="1000" dirty="0">
                <a:latin typeface="Pangolin" panose="00000500000000000000" pitchFamily="2" charset="0"/>
              </a:rPr>
              <a:t> </a:t>
            </a:r>
            <a:r>
              <a:rPr lang="de-DE" sz="1000" dirty="0" err="1">
                <a:latin typeface="Pangolin" panose="00000500000000000000" pitchFamily="2" charset="0"/>
              </a:rPr>
              <a:t>soon</a:t>
            </a:r>
            <a:r>
              <a:rPr lang="de-DE" sz="1000" dirty="0">
                <a:latin typeface="Pangolin" panose="00000500000000000000" pitchFamily="2" charset="0"/>
              </a:rPr>
              <a:t> </a:t>
            </a:r>
            <a:r>
              <a:rPr lang="de-DE" sz="1000" dirty="0" err="1">
                <a:latin typeface="Pangolin" panose="00000500000000000000" pitchFamily="2" charset="0"/>
              </a:rPr>
              <a:t>as</a:t>
            </a:r>
            <a:r>
              <a:rPr lang="de-DE" sz="1000" dirty="0">
                <a:latin typeface="Pangolin" panose="00000500000000000000" pitchFamily="2" charset="0"/>
              </a:rPr>
              <a:t> </a:t>
            </a:r>
            <a:r>
              <a:rPr lang="de-DE" sz="1000" dirty="0" err="1">
                <a:latin typeface="Pangolin" panose="00000500000000000000" pitchFamily="2" charset="0"/>
              </a:rPr>
              <a:t>one</a:t>
            </a:r>
            <a:r>
              <a:rPr lang="de-DE" sz="1000" dirty="0">
                <a:latin typeface="Pangolin" panose="00000500000000000000" pitchFamily="2" charset="0"/>
              </a:rPr>
              <a:t> </a:t>
            </a:r>
            <a:r>
              <a:rPr lang="de-DE" sz="1000" dirty="0" err="1">
                <a:latin typeface="Pangolin" panose="00000500000000000000" pitchFamily="2" charset="0"/>
              </a:rPr>
              <a:t>combination</a:t>
            </a:r>
            <a:r>
              <a:rPr lang="de-DE" sz="1000" dirty="0">
                <a:latin typeface="Pangolin" panose="00000500000000000000" pitchFamily="2" charset="0"/>
              </a:rPr>
              <a:t> </a:t>
            </a:r>
            <a:r>
              <a:rPr lang="de-DE" sz="1000" dirty="0" err="1">
                <a:latin typeface="Pangolin" panose="00000500000000000000" pitchFamily="2" charset="0"/>
              </a:rPr>
              <a:t>is</a:t>
            </a:r>
            <a:r>
              <a:rPr lang="de-DE" sz="1000" dirty="0">
                <a:latin typeface="Pangolin" panose="00000500000000000000" pitchFamily="2" charset="0"/>
              </a:rPr>
              <a:t> </a:t>
            </a:r>
            <a:r>
              <a:rPr lang="de-DE" sz="1000" dirty="0" err="1">
                <a:latin typeface="Pangolin" panose="00000500000000000000" pitchFamily="2" charset="0"/>
              </a:rPr>
              <a:t>fixed</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problem</a:t>
            </a:r>
            <a:r>
              <a:rPr lang="de-DE" sz="1000" dirty="0">
                <a:latin typeface="Pangolin" panose="00000500000000000000" pitchFamily="2" charset="0"/>
              </a:rPr>
              <a:t> </a:t>
            </a:r>
            <a:r>
              <a:rPr lang="de-DE" sz="1000" dirty="0" err="1">
                <a:latin typeface="Pangolin" panose="00000500000000000000" pitchFamily="2" charset="0"/>
              </a:rPr>
              <a:t>becomes</a:t>
            </a:r>
            <a:r>
              <a:rPr lang="de-DE" sz="1000" dirty="0">
                <a:latin typeface="Pangolin" panose="00000500000000000000" pitchFamily="2" charset="0"/>
              </a:rPr>
              <a:t> </a:t>
            </a:r>
            <a:r>
              <a:rPr lang="de-DE" sz="1000" dirty="0" err="1">
                <a:latin typeface="Pangolin" panose="00000500000000000000" pitchFamily="2" charset="0"/>
              </a:rPr>
              <a:t>easier</a:t>
            </a:r>
            <a:r>
              <a:rPr lang="de-DE" sz="1000" dirty="0">
                <a:latin typeface="Pangolin" panose="00000500000000000000" pitchFamily="2" charset="0"/>
              </a:rPr>
              <a:t> - </a:t>
            </a:r>
            <a:r>
              <a:rPr lang="de-DE" sz="1000" dirty="0" err="1">
                <a:latin typeface="Pangolin" panose="00000500000000000000" pitchFamily="2" charset="0"/>
              </a:rPr>
              <a:t>there</a:t>
            </a:r>
            <a:r>
              <a:rPr lang="de-DE" sz="1000" dirty="0">
                <a:latin typeface="Pangolin" panose="00000500000000000000" pitchFamily="2" charset="0"/>
              </a:rPr>
              <a:t> </a:t>
            </a:r>
            <a:r>
              <a:rPr lang="de-DE" sz="1000" dirty="0" err="1">
                <a:latin typeface="Pangolin" panose="00000500000000000000" pitchFamily="2" charset="0"/>
              </a:rPr>
              <a:t>are</a:t>
            </a:r>
            <a:r>
              <a:rPr lang="de-DE" sz="1000" dirty="0">
                <a:latin typeface="Pangolin" panose="00000500000000000000" pitchFamily="2" charset="0"/>
              </a:rPr>
              <a:t> </a:t>
            </a:r>
            <a:r>
              <a:rPr lang="de-DE" sz="1000" dirty="0" err="1">
                <a:latin typeface="Pangolin" panose="00000500000000000000" pitchFamily="2" charset="0"/>
              </a:rPr>
              <a:t>only</a:t>
            </a:r>
            <a:r>
              <a:rPr lang="de-DE" sz="1000" dirty="0">
                <a:latin typeface="Pangolin" panose="00000500000000000000" pitchFamily="2" charset="0"/>
              </a:rPr>
              <a:t> </a:t>
            </a:r>
            <a:r>
              <a:rPr lang="de-DE" sz="1000" dirty="0" err="1">
                <a:latin typeface="Pangolin" panose="00000500000000000000" pitchFamily="2" charset="0"/>
              </a:rPr>
              <a:t>four</a:t>
            </a:r>
            <a:r>
              <a:rPr lang="de-DE" sz="1000" dirty="0">
                <a:latin typeface="Pangolin" panose="00000500000000000000" pitchFamily="2" charset="0"/>
              </a:rPr>
              <a:t> </a:t>
            </a:r>
            <a:r>
              <a:rPr lang="de-DE" sz="1000" dirty="0" err="1">
                <a:latin typeface="Pangolin" panose="00000500000000000000" pitchFamily="2" charset="0"/>
              </a:rPr>
              <a:t>possibilities</a:t>
            </a:r>
            <a:r>
              <a:rPr lang="de-DE" sz="1000" dirty="0">
                <a:latin typeface="Pangolin" panose="00000500000000000000" pitchFamily="2" charset="0"/>
              </a:rPr>
              <a:t> </a:t>
            </a:r>
            <a:r>
              <a:rPr lang="de-DE" sz="1000" dirty="0" err="1">
                <a:latin typeface="Pangolin" panose="00000500000000000000" pitchFamily="2" charset="0"/>
              </a:rPr>
              <a:t>left</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8BB98DD7-138F-4280-9CFC-330A6CEB34FD}"/>
              </a:ext>
            </a:extLst>
          </p:cNvPr>
          <p:cNvSpPr txBox="1"/>
          <p:nvPr/>
        </p:nvSpPr>
        <p:spPr>
          <a:xfrm>
            <a:off x="2403475" y="593725"/>
            <a:ext cx="2051050" cy="861774"/>
          </a:xfrm>
          <a:prstGeom prst="rect">
            <a:avLst/>
          </a:prstGeom>
          <a:noFill/>
        </p:spPr>
        <p:txBody>
          <a:bodyPr wrap="square">
            <a:spAutoFit/>
          </a:bodyPr>
          <a:lstStyle/>
          <a:p>
            <a:pPr algn="ctr"/>
            <a:r>
              <a:rPr lang="de-DE" sz="1000" dirty="0" err="1">
                <a:latin typeface="Pangolin" panose="00000500000000000000" pitchFamily="2" charset="0"/>
              </a:rPr>
              <a:t>We</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also </a:t>
            </a:r>
            <a:r>
              <a:rPr lang="de-DE" sz="1000" dirty="0" err="1">
                <a:latin typeface="Pangolin" panose="00000500000000000000" pitchFamily="2" charset="0"/>
              </a:rPr>
              <a:t>describe</a:t>
            </a:r>
            <a:r>
              <a:rPr lang="de-DE" sz="1000" dirty="0">
                <a:latin typeface="Pangolin" panose="00000500000000000000" pitchFamily="2" charset="0"/>
              </a:rPr>
              <a:t> </a:t>
            </a:r>
            <a:r>
              <a:rPr lang="de-DE" sz="1000" dirty="0" err="1">
                <a:latin typeface="Pangolin" panose="00000500000000000000" pitchFamily="2" charset="0"/>
              </a:rPr>
              <a:t>this</a:t>
            </a:r>
            <a:r>
              <a:rPr lang="de-DE" sz="1000" dirty="0">
                <a:latin typeface="Pangolin" panose="00000500000000000000" pitchFamily="2" charset="0"/>
              </a:rPr>
              <a:t> </a:t>
            </a:r>
            <a:r>
              <a:rPr lang="de-DE" sz="1000" dirty="0" err="1">
                <a:latin typeface="Pangolin" panose="00000500000000000000" pitchFamily="2" charset="0"/>
              </a:rPr>
              <a:t>meal</a:t>
            </a:r>
            <a:r>
              <a:rPr lang="de-DE" sz="1000" dirty="0">
                <a:latin typeface="Pangolin" panose="00000500000000000000" pitchFamily="2" charset="0"/>
              </a:rPr>
              <a:t>-</a:t>
            </a:r>
            <a:r>
              <a:rPr lang="de-DE" sz="1000" dirty="0" err="1">
                <a:latin typeface="Pangolin" panose="00000500000000000000" pitchFamily="2" charset="0"/>
              </a:rPr>
              <a:t>to</a:t>
            </a:r>
            <a:r>
              <a:rPr lang="de-DE" sz="1000" dirty="0">
                <a:latin typeface="Pangolin" panose="00000500000000000000" pitchFamily="2" charset="0"/>
              </a:rPr>
              <a:t>-</a:t>
            </a:r>
            <a:r>
              <a:rPr lang="de-DE" sz="1000" dirty="0" err="1">
                <a:latin typeface="Pangolin" panose="00000500000000000000" pitchFamily="2" charset="0"/>
              </a:rPr>
              <a:t>customer</a:t>
            </a:r>
            <a:r>
              <a:rPr lang="de-DE" sz="1000" dirty="0">
                <a:latin typeface="Pangolin" panose="00000500000000000000" pitchFamily="2" charset="0"/>
              </a:rPr>
              <a:t>-problem </a:t>
            </a:r>
            <a:r>
              <a:rPr lang="de-DE" sz="1000" dirty="0" err="1">
                <a:latin typeface="Pangolin" panose="00000500000000000000" pitchFamily="2" charset="0"/>
              </a:rPr>
              <a:t>with</a:t>
            </a:r>
            <a:r>
              <a:rPr lang="de-DE" sz="1000" dirty="0">
                <a:latin typeface="Pangolin" panose="00000500000000000000" pitchFamily="2" charset="0"/>
              </a:rPr>
              <a:t> </a:t>
            </a:r>
            <a:r>
              <a:rPr lang="de-DE" sz="1000" dirty="0" err="1">
                <a:latin typeface="Pangolin" panose="00000500000000000000" pitchFamily="2" charset="0"/>
              </a:rPr>
              <a:t>mathematical</a:t>
            </a:r>
            <a:r>
              <a:rPr lang="de-DE" sz="1000" dirty="0">
                <a:latin typeface="Pangolin" panose="00000500000000000000" pitchFamily="2" charset="0"/>
              </a:rPr>
              <a:t> </a:t>
            </a:r>
            <a:r>
              <a:rPr lang="de-DE" sz="1000" dirty="0" err="1">
                <a:latin typeface="Pangolin" panose="00000500000000000000" pitchFamily="2" charset="0"/>
              </a:rPr>
              <a:t>notation</a:t>
            </a:r>
            <a:r>
              <a:rPr lang="de-DE" sz="1000" dirty="0">
                <a:latin typeface="Pangolin" panose="00000500000000000000" pitchFamily="2" charset="0"/>
              </a:rPr>
              <a:t>. This </a:t>
            </a:r>
            <a:r>
              <a:rPr lang="de-DE" sz="1000" dirty="0" err="1">
                <a:latin typeface="Pangolin" panose="00000500000000000000" pitchFamily="2" charset="0"/>
              </a:rPr>
              <a:t>transformation</a:t>
            </a:r>
            <a:r>
              <a:rPr lang="de-DE" sz="1000" dirty="0">
                <a:latin typeface="Pangolin" panose="00000500000000000000" pitchFamily="2" charset="0"/>
              </a:rPr>
              <a:t> </a:t>
            </a:r>
            <a:r>
              <a:rPr lang="de-DE" sz="1000" dirty="0" err="1">
                <a:latin typeface="Pangolin" panose="00000500000000000000" pitchFamily="2" charset="0"/>
              </a:rPr>
              <a:t>process</a:t>
            </a:r>
            <a:r>
              <a:rPr lang="de-DE" sz="1000" dirty="0">
                <a:latin typeface="Pangolin" panose="00000500000000000000" pitchFamily="2" charset="0"/>
              </a:rPr>
              <a:t> </a:t>
            </a:r>
            <a:r>
              <a:rPr lang="de-DE" sz="1000" dirty="0" err="1">
                <a:latin typeface="Pangolin" panose="00000500000000000000" pitchFamily="2" charset="0"/>
              </a:rPr>
              <a:t>is</a:t>
            </a:r>
            <a:r>
              <a:rPr lang="de-DE" sz="1000" dirty="0">
                <a:latin typeface="Pangolin" panose="00000500000000000000" pitchFamily="2" charset="0"/>
              </a:rPr>
              <a:t> </a:t>
            </a:r>
            <a:r>
              <a:rPr lang="de-DE" sz="1000" dirty="0" err="1">
                <a:latin typeface="Pangolin" panose="00000500000000000000" pitchFamily="2" charset="0"/>
              </a:rPr>
              <a:t>called</a:t>
            </a:r>
            <a:r>
              <a:rPr lang="de-DE" sz="1000" dirty="0">
                <a:latin typeface="Pangolin" panose="00000500000000000000" pitchFamily="2" charset="0"/>
              </a:rPr>
              <a:t> „</a:t>
            </a:r>
            <a:r>
              <a:rPr lang="de-DE" sz="1000" dirty="0" err="1">
                <a:latin typeface="Pangolin" panose="00000500000000000000" pitchFamily="2" charset="0"/>
              </a:rPr>
              <a:t>abstraction</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D4234115-2013-40E2-B088-A4DB2C414824}"/>
              </a:ext>
            </a:extLst>
          </p:cNvPr>
          <p:cNvSpPr txBox="1"/>
          <p:nvPr/>
        </p:nvSpPr>
        <p:spPr>
          <a:xfrm>
            <a:off x="4581525" y="581025"/>
            <a:ext cx="2051050" cy="1169551"/>
          </a:xfrm>
          <a:prstGeom prst="rect">
            <a:avLst/>
          </a:prstGeom>
          <a:noFill/>
        </p:spPr>
        <p:txBody>
          <a:bodyPr wrap="square">
            <a:spAutoFit/>
          </a:bodyPr>
          <a:lstStyle/>
          <a:p>
            <a:pPr algn="ctr"/>
            <a:r>
              <a:rPr lang="en-US" sz="1000" dirty="0">
                <a:latin typeface="Pangolin" panose="00000500000000000000" pitchFamily="2" charset="0"/>
              </a:rPr>
              <a:t>Through the abstraction, the problem is described in a way that it can easily – mathematically – be applied to other cases. For example, the mom, who gets the salad, can be abstracted in the following way:</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EA649DB5-9A6D-4AC6-832D-F734CE88E9B6}"/>
              </a:ext>
            </a:extLst>
          </p:cNvPr>
          <p:cNvSpPr txBox="1"/>
          <p:nvPr/>
        </p:nvSpPr>
        <p:spPr>
          <a:xfrm>
            <a:off x="225017" y="3717798"/>
            <a:ext cx="2051050" cy="707886"/>
          </a:xfrm>
          <a:prstGeom prst="rect">
            <a:avLst/>
          </a:prstGeom>
          <a:noFill/>
        </p:spPr>
        <p:txBody>
          <a:bodyPr wrap="square">
            <a:spAutoFit/>
          </a:bodyPr>
          <a:lstStyle/>
          <a:p>
            <a:pPr algn="ctr"/>
            <a:r>
              <a:rPr lang="en-US" sz="1000" dirty="0">
                <a:latin typeface="Pangolin" panose="00000500000000000000" pitchFamily="2" charset="0"/>
              </a:rPr>
              <a:t>The food for the mom has to be put into the brackets. She gets the salad, so we’ll abbreviate that with “s”.</a:t>
            </a:r>
            <a:endParaRPr lang="de-AT" sz="1000" dirty="0">
              <a:solidFill>
                <a:schemeClr val="tx1"/>
              </a:solidFill>
              <a:latin typeface="Pangolin" panose="00000500000000000000" pitchFamily="2" charset="0"/>
            </a:endParaRPr>
          </a:p>
        </p:txBody>
      </p:sp>
      <p:sp>
        <p:nvSpPr>
          <p:cNvPr id="16" name="Textfeld 15">
            <a:extLst>
              <a:ext uri="{FF2B5EF4-FFF2-40B4-BE49-F238E27FC236}">
                <a16:creationId xmlns:a16="http://schemas.microsoft.com/office/drawing/2014/main" id="{BEE8BB84-D3D2-4AB0-8F0A-3EC00DCEC7F9}"/>
              </a:ext>
            </a:extLst>
          </p:cNvPr>
          <p:cNvSpPr txBox="1"/>
          <p:nvPr/>
        </p:nvSpPr>
        <p:spPr>
          <a:xfrm>
            <a:off x="237717" y="5922293"/>
            <a:ext cx="2051050" cy="553998"/>
          </a:xfrm>
          <a:prstGeom prst="rect">
            <a:avLst/>
          </a:prstGeom>
          <a:noFill/>
        </p:spPr>
        <p:txBody>
          <a:bodyPr wrap="square">
            <a:spAutoFit/>
          </a:bodyPr>
          <a:lstStyle/>
          <a:p>
            <a:pPr algn="ctr"/>
            <a:r>
              <a:rPr lang="en-US" sz="1000" dirty="0">
                <a:latin typeface="Pangolin" panose="00000500000000000000" pitchFamily="2" charset="0"/>
              </a:rPr>
              <a:t>M(s) is our mathematical notation for the sentence “The salad is given to the mom”.</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E51EBDF6-8BE5-4025-BB97-D70CFE6BC2E0}"/>
              </a:ext>
            </a:extLst>
          </p:cNvPr>
          <p:cNvSpPr txBox="1"/>
          <p:nvPr/>
        </p:nvSpPr>
        <p:spPr>
          <a:xfrm>
            <a:off x="2434817" y="3698748"/>
            <a:ext cx="4175533" cy="246221"/>
          </a:xfrm>
          <a:prstGeom prst="rect">
            <a:avLst/>
          </a:prstGeom>
          <a:noFill/>
        </p:spPr>
        <p:txBody>
          <a:bodyPr wrap="square">
            <a:spAutoFit/>
          </a:bodyPr>
          <a:lstStyle/>
          <a:p>
            <a:pPr algn="ctr"/>
            <a:r>
              <a:rPr lang="en-US" sz="1000" dirty="0">
                <a:latin typeface="Pangolin" panose="00000500000000000000" pitchFamily="2" charset="0"/>
              </a:rPr>
              <a:t>The same can be done with the other customer-meal-relationships as well:</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B95E41A-8941-4DEA-A927-B5EA7993132F}"/>
              </a:ext>
            </a:extLst>
          </p:cNvPr>
          <p:cNvSpPr txBox="1"/>
          <p:nvPr/>
        </p:nvSpPr>
        <p:spPr>
          <a:xfrm>
            <a:off x="3643312" y="4125648"/>
            <a:ext cx="2635249" cy="261610"/>
          </a:xfrm>
          <a:prstGeom prst="rect">
            <a:avLst/>
          </a:prstGeom>
          <a:noFill/>
        </p:spPr>
        <p:txBody>
          <a:bodyPr wrap="square">
            <a:spAutoFit/>
          </a:bodyPr>
          <a:lstStyle/>
          <a:p>
            <a:r>
              <a:rPr lang="en-US" sz="1100" dirty="0">
                <a:solidFill>
                  <a:schemeClr val="tx1"/>
                </a:solidFill>
                <a:latin typeface="Pangolin" panose="00000500000000000000" pitchFamily="2" charset="0"/>
              </a:rPr>
              <a:t>means “The salad is given to the mom”.</a:t>
            </a:r>
            <a:endParaRPr lang="de-AT" sz="11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3FC88F93-A70E-4602-85EC-E3CC8A8816C2}"/>
              </a:ext>
            </a:extLst>
          </p:cNvPr>
          <p:cNvSpPr txBox="1"/>
          <p:nvPr/>
        </p:nvSpPr>
        <p:spPr>
          <a:xfrm>
            <a:off x="3643311" y="4470393"/>
            <a:ext cx="2635249" cy="261610"/>
          </a:xfrm>
          <a:prstGeom prst="rect">
            <a:avLst/>
          </a:prstGeom>
          <a:noFill/>
        </p:spPr>
        <p:txBody>
          <a:bodyPr wrap="square">
            <a:spAutoFit/>
          </a:bodyPr>
          <a:lstStyle/>
          <a:p>
            <a:r>
              <a:rPr lang="en-US" sz="1100" dirty="0">
                <a:solidFill>
                  <a:schemeClr val="tx1"/>
                </a:solidFill>
                <a:latin typeface="Pangolin" panose="00000500000000000000" pitchFamily="2" charset="0"/>
              </a:rPr>
              <a:t>means “The fish is given to the kid”.</a:t>
            </a:r>
            <a:endParaRPr lang="de-AT" sz="11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129C7494-A326-4E23-9779-668ED0B2F88D}"/>
              </a:ext>
            </a:extLst>
          </p:cNvPr>
          <p:cNvSpPr txBox="1"/>
          <p:nvPr/>
        </p:nvSpPr>
        <p:spPr>
          <a:xfrm>
            <a:off x="3643310" y="4815138"/>
            <a:ext cx="2635249" cy="261610"/>
          </a:xfrm>
          <a:prstGeom prst="rect">
            <a:avLst/>
          </a:prstGeom>
          <a:noFill/>
        </p:spPr>
        <p:txBody>
          <a:bodyPr wrap="square">
            <a:spAutoFit/>
          </a:bodyPr>
          <a:lstStyle/>
          <a:p>
            <a:r>
              <a:rPr lang="en-US" sz="1100" dirty="0">
                <a:solidFill>
                  <a:schemeClr val="tx1"/>
                </a:solidFill>
                <a:latin typeface="Pangolin" panose="00000500000000000000" pitchFamily="2" charset="0"/>
              </a:rPr>
              <a:t>means “The </a:t>
            </a:r>
            <a:r>
              <a:rPr lang="en-US" sz="1100" dirty="0">
                <a:latin typeface="Pangolin" panose="00000500000000000000" pitchFamily="2" charset="0"/>
              </a:rPr>
              <a:t>Schnitzel</a:t>
            </a:r>
            <a:r>
              <a:rPr lang="en-US" sz="1100" dirty="0">
                <a:solidFill>
                  <a:schemeClr val="tx1"/>
                </a:solidFill>
                <a:latin typeface="Pangolin" panose="00000500000000000000" pitchFamily="2" charset="0"/>
              </a:rPr>
              <a:t> is given to the dad”.</a:t>
            </a:r>
            <a:endParaRPr lang="de-AT" sz="11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48B3C406-0AE1-4C65-92B6-58BD53FAFEFE}"/>
              </a:ext>
            </a:extLst>
          </p:cNvPr>
          <p:cNvSpPr txBox="1"/>
          <p:nvPr/>
        </p:nvSpPr>
        <p:spPr>
          <a:xfrm>
            <a:off x="3429000" y="5396321"/>
            <a:ext cx="2921000" cy="400110"/>
          </a:xfrm>
          <a:prstGeom prst="rect">
            <a:avLst/>
          </a:prstGeom>
          <a:noFill/>
        </p:spPr>
        <p:txBody>
          <a:bodyPr wrap="square">
            <a:spAutoFit/>
          </a:bodyPr>
          <a:lstStyle/>
          <a:p>
            <a:r>
              <a:rPr lang="en-US" sz="1000" dirty="0">
                <a:latin typeface="Pangolin" panose="00000500000000000000" pitchFamily="2" charset="0"/>
              </a:rPr>
              <a:t>If the salad is the correct food for the mom, then we can say:</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D3B8B63F-34D3-42BA-94E3-41D4ABEDB366}"/>
              </a:ext>
            </a:extLst>
          </p:cNvPr>
          <p:cNvSpPr txBox="1"/>
          <p:nvPr/>
        </p:nvSpPr>
        <p:spPr>
          <a:xfrm>
            <a:off x="3429000" y="6190659"/>
            <a:ext cx="2921000" cy="246221"/>
          </a:xfrm>
          <a:prstGeom prst="rect">
            <a:avLst/>
          </a:prstGeom>
          <a:noFill/>
        </p:spPr>
        <p:txBody>
          <a:bodyPr wrap="square">
            <a:spAutoFit/>
          </a:bodyPr>
          <a:lstStyle/>
          <a:p>
            <a:r>
              <a:rPr lang="en-US" sz="1000" dirty="0">
                <a:latin typeface="Pangolin" panose="00000500000000000000" pitchFamily="2" charset="0"/>
              </a:rPr>
              <a:t>This describes </a:t>
            </a:r>
            <a:r>
              <a:rPr lang="en-US" sz="1000" i="1" dirty="0">
                <a:latin typeface="Pangolin" panose="00000500000000000000" pitchFamily="2" charset="0"/>
              </a:rPr>
              <a:t>a fact</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3E4DDAC6-C113-4C1A-A97E-53515C709092}"/>
              </a:ext>
            </a:extLst>
          </p:cNvPr>
          <p:cNvSpPr txBox="1"/>
          <p:nvPr/>
        </p:nvSpPr>
        <p:spPr>
          <a:xfrm>
            <a:off x="231571" y="6877347"/>
            <a:ext cx="2051050" cy="553998"/>
          </a:xfrm>
          <a:prstGeom prst="rect">
            <a:avLst/>
          </a:prstGeom>
          <a:noFill/>
        </p:spPr>
        <p:txBody>
          <a:bodyPr wrap="square">
            <a:spAutoFit/>
          </a:bodyPr>
          <a:lstStyle/>
          <a:p>
            <a:pPr algn="ctr"/>
            <a:r>
              <a:rPr lang="en-US" sz="1000" dirty="0">
                <a:latin typeface="Pangolin" panose="00000500000000000000" pitchFamily="2" charset="0"/>
              </a:rPr>
              <a:t>Mathematicians want to write as little letters as possible, so technically, instead of</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3F1A1DF7-28A2-4316-B049-D4D85C87E58F}"/>
              </a:ext>
            </a:extLst>
          </p:cNvPr>
          <p:cNvSpPr txBox="1"/>
          <p:nvPr/>
        </p:nvSpPr>
        <p:spPr>
          <a:xfrm>
            <a:off x="231571" y="7864151"/>
            <a:ext cx="2051050" cy="246221"/>
          </a:xfrm>
          <a:prstGeom prst="rect">
            <a:avLst/>
          </a:prstGeom>
          <a:noFill/>
        </p:spPr>
        <p:txBody>
          <a:bodyPr wrap="square">
            <a:spAutoFit/>
          </a:bodyPr>
          <a:lstStyle/>
          <a:p>
            <a:pPr algn="ctr"/>
            <a:r>
              <a:rPr lang="en-US" sz="1000" dirty="0">
                <a:latin typeface="Pangolin" panose="00000500000000000000" pitchFamily="2" charset="0"/>
              </a:rPr>
              <a:t>we could also write</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1FC5C205-FAA3-449C-A8FD-C52109290EC9}"/>
              </a:ext>
            </a:extLst>
          </p:cNvPr>
          <p:cNvSpPr txBox="1"/>
          <p:nvPr/>
        </p:nvSpPr>
        <p:spPr>
          <a:xfrm>
            <a:off x="231571" y="8654089"/>
            <a:ext cx="2051050" cy="707886"/>
          </a:xfrm>
          <a:prstGeom prst="rect">
            <a:avLst/>
          </a:prstGeom>
          <a:noFill/>
        </p:spPr>
        <p:txBody>
          <a:bodyPr wrap="square">
            <a:spAutoFit/>
          </a:bodyPr>
          <a:lstStyle/>
          <a:p>
            <a:pPr algn="ctr"/>
            <a:r>
              <a:rPr lang="en-US" sz="1000" dirty="0">
                <a:latin typeface="Pangolin" panose="00000500000000000000" pitchFamily="2" charset="0"/>
              </a:rPr>
              <a:t>Or x=true. Or a=true. Anything, really; you could even use an emoji. It’s just a variable that represents a value.</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980D18C-23CA-49E9-8A03-8E31A0BE3CC9}"/>
              </a:ext>
            </a:extLst>
          </p:cNvPr>
          <p:cNvSpPr txBox="1"/>
          <p:nvPr/>
        </p:nvSpPr>
        <p:spPr>
          <a:xfrm>
            <a:off x="2384425" y="6805287"/>
            <a:ext cx="2051050" cy="553998"/>
          </a:xfrm>
          <a:prstGeom prst="rect">
            <a:avLst/>
          </a:prstGeom>
          <a:noFill/>
        </p:spPr>
        <p:txBody>
          <a:bodyPr wrap="square">
            <a:spAutoFit/>
          </a:bodyPr>
          <a:lstStyle/>
          <a:p>
            <a:pPr algn="ctr"/>
            <a:r>
              <a:rPr lang="en-US" sz="1000" dirty="0">
                <a:latin typeface="Pangolin" panose="00000500000000000000" pitchFamily="2" charset="0"/>
              </a:rPr>
              <a:t>We can describe everything the waiter knows at first in a mathematical way.</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40966AB-959B-4003-8750-39869662CED2}"/>
              </a:ext>
            </a:extLst>
          </p:cNvPr>
          <p:cNvSpPr txBox="1"/>
          <p:nvPr/>
        </p:nvSpPr>
        <p:spPr>
          <a:xfrm>
            <a:off x="2403475" y="7351495"/>
            <a:ext cx="2051050" cy="400110"/>
          </a:xfrm>
          <a:prstGeom prst="rect">
            <a:avLst/>
          </a:prstGeom>
          <a:noFill/>
        </p:spPr>
        <p:txBody>
          <a:bodyPr wrap="square">
            <a:spAutoFit/>
          </a:bodyPr>
          <a:lstStyle/>
          <a:p>
            <a:pPr algn="ctr"/>
            <a:r>
              <a:rPr lang="en-US" sz="1000" dirty="0">
                <a:latin typeface="Pangolin" panose="00000500000000000000" pitchFamily="2" charset="0"/>
              </a:rPr>
              <a:t>If each customer can get one meal, the mom can get either:</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8CD2E9CC-A9A8-4684-AAEA-4F06CFBFBCB9}"/>
              </a:ext>
            </a:extLst>
          </p:cNvPr>
          <p:cNvSpPr txBox="1">
            <a:spLocks noGrp="1"/>
          </p:cNvSpPr>
          <p:nvPr>
            <p:ph type="title" idx="4294967295"/>
          </p:nvPr>
        </p:nvSpPr>
        <p:spPr>
          <a:xfrm>
            <a:off x="2384425" y="8654089"/>
            <a:ext cx="2051050" cy="4001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In a mathematical notation, this would look like this:</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3" name="Textfeld 32">
            <a:extLst>
              <a:ext uri="{FF2B5EF4-FFF2-40B4-BE49-F238E27FC236}">
                <a16:creationId xmlns:a16="http://schemas.microsoft.com/office/drawing/2014/main" id="{02D2558D-A546-4B9A-B699-6F833DB4FCB4}"/>
              </a:ext>
            </a:extLst>
          </p:cNvPr>
          <p:cNvSpPr txBox="1"/>
          <p:nvPr/>
        </p:nvSpPr>
        <p:spPr>
          <a:xfrm>
            <a:off x="4581525" y="6797856"/>
            <a:ext cx="2051050" cy="707886"/>
          </a:xfrm>
          <a:prstGeom prst="rect">
            <a:avLst/>
          </a:prstGeom>
          <a:noFill/>
        </p:spPr>
        <p:txBody>
          <a:bodyPr wrap="square">
            <a:spAutoFit/>
          </a:bodyPr>
          <a:lstStyle/>
          <a:p>
            <a:pPr algn="ctr"/>
            <a:r>
              <a:rPr lang="en-US" sz="1000" dirty="0">
                <a:latin typeface="Pangolin" panose="00000500000000000000" pitchFamily="2" charset="0"/>
              </a:rPr>
              <a:t>After having delivered two correct meals, he knows that the dad can’t get the salad or the fish, since the following is already on the table:</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36F85E33-BBCD-4F7A-8FA6-A89CDCBD5801}"/>
              </a:ext>
            </a:extLst>
          </p:cNvPr>
          <p:cNvSpPr txBox="1"/>
          <p:nvPr/>
        </p:nvSpPr>
        <p:spPr>
          <a:xfrm>
            <a:off x="4566230" y="8233659"/>
            <a:ext cx="2051050"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This </a:t>
            </a:r>
            <a:r>
              <a:rPr lang="de-DE" sz="1000" dirty="0" err="1">
                <a:solidFill>
                  <a:schemeClr val="tx1"/>
                </a:solidFill>
                <a:latin typeface="Pangolin" panose="00000500000000000000" pitchFamily="2" charset="0"/>
              </a:rPr>
              <a:t>means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that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dad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does</a:t>
            </a:r>
            <a:r>
              <a:rPr lang="de-DE" sz="1000" dirty="0">
                <a:solidFill>
                  <a:schemeClr val="tx1"/>
                </a:solidFill>
                <a:latin typeface="Pangolin" panose="00000500000000000000" pitchFamily="2" charset="0"/>
              </a:rPr>
              <a:t> NOT </a:t>
            </a:r>
            <a:r>
              <a:rPr lang="de-DE" sz="1000" dirty="0" err="1">
                <a:solidFill>
                  <a:schemeClr val="tx1"/>
                </a:solidFill>
                <a:latin typeface="Pangolin" panose="00000500000000000000" pitchFamily="2" charset="0"/>
              </a:rPr>
              <a:t>get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salad</a:t>
            </a:r>
            <a:r>
              <a:rPr lang="de-DE" sz="1000" dirty="0">
                <a:solidFill>
                  <a:schemeClr val="tx1"/>
                </a:solidFill>
                <a:latin typeface="Pangolin" panose="00000500000000000000" pitchFamily="2" charset="0"/>
              </a:rPr>
              <a:t> AND NOT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fish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which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leaves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only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schnitzel</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27865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Grafik 28">
            <a:extLst>
              <a:ext uri="{FF2B5EF4-FFF2-40B4-BE49-F238E27FC236}">
                <a16:creationId xmlns:a16="http://schemas.microsoft.com/office/drawing/2014/main" id="{374A380C-D98A-8814-B18D-1671AE8E6C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615"/>
            <a:ext cx="6857999" cy="9905385"/>
          </a:xfrm>
          <a:prstGeom prst="rect">
            <a:avLst/>
          </a:prstGeom>
        </p:spPr>
      </p:pic>
      <p:pic>
        <p:nvPicPr>
          <p:cNvPr id="31" name="Grafik 30">
            <a:extLst>
              <a:ext uri="{FF2B5EF4-FFF2-40B4-BE49-F238E27FC236}">
                <a16:creationId xmlns:a16="http://schemas.microsoft.com/office/drawing/2014/main" id="{869CE862-9165-338E-CE96-9F123D77AB3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4" name="Rechteck 3">
            <a:extLst>
              <a:ext uri="{FF2B5EF4-FFF2-40B4-BE49-F238E27FC236}">
                <a16:creationId xmlns:a16="http://schemas.microsoft.com/office/drawing/2014/main" id="{18BF69B6-CC77-4407-9583-DAB155BEB2E8}"/>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40C67BAC-4C76-4AEB-8ECF-8BA259B8DBA9}"/>
              </a:ext>
              <a:ext uri="{C183D7F6-B498-43B3-948B-1728B52AA6E4}">
                <adec:decorative xmlns:adec="http://schemas.microsoft.com/office/drawing/2017/decorative" val="1"/>
              </a:ext>
            </a:extLst>
          </p:cNvPr>
          <p:cNvSpPr/>
          <p:nvPr/>
        </p:nvSpPr>
        <p:spPr>
          <a:xfrm>
            <a:off x="117474" y="15133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D4EE5FB8-5C56-44E1-AA80-669D67DFE7B8}"/>
              </a:ext>
              <a:ext uri="{C183D7F6-B498-43B3-948B-1728B52AA6E4}">
                <adec:decorative xmlns:adec="http://schemas.microsoft.com/office/drawing/2017/decorative" val="1"/>
              </a:ext>
            </a:extLst>
          </p:cNvPr>
          <p:cNvSpPr/>
          <p:nvPr/>
        </p:nvSpPr>
        <p:spPr>
          <a:xfrm>
            <a:off x="2276474" y="12085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35A35FD0-A55E-40A1-BF07-64653A3272E6}"/>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8F7BB68B-4EA1-453C-81FF-328783FC13FF}"/>
              </a:ext>
              <a:ext uri="{C183D7F6-B498-43B3-948B-1728B52AA6E4}">
                <adec:decorative xmlns:adec="http://schemas.microsoft.com/office/drawing/2017/decorative" val="1"/>
              </a:ext>
            </a:extLst>
          </p:cNvPr>
          <p:cNvSpPr/>
          <p:nvPr/>
        </p:nvSpPr>
        <p:spPr>
          <a:xfrm>
            <a:off x="240347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1D5CFDC9-2DA5-4C79-A306-63C77D5FB1C0}"/>
              </a:ext>
              <a:ext uri="{C183D7F6-B498-43B3-948B-1728B52AA6E4}">
                <adec:decorative xmlns:adec="http://schemas.microsoft.com/office/drawing/2017/decorative" val="1"/>
              </a:ext>
            </a:extLst>
          </p:cNvPr>
          <p:cNvSpPr/>
          <p:nvPr/>
        </p:nvSpPr>
        <p:spPr>
          <a:xfrm>
            <a:off x="458152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2F2BAE84-6669-487D-9AFB-6B798F617EED}"/>
              </a:ext>
              <a:ext uri="{C183D7F6-B498-43B3-948B-1728B52AA6E4}">
                <adec:decorative xmlns:adec="http://schemas.microsoft.com/office/drawing/2017/decorative" val="1"/>
              </a:ext>
            </a:extLst>
          </p:cNvPr>
          <p:cNvSpPr/>
          <p:nvPr/>
        </p:nvSpPr>
        <p:spPr>
          <a:xfrm>
            <a:off x="2403475" y="3621088"/>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7C571028-DEB5-4A49-8D2B-222F52D8F4AA}"/>
              </a:ext>
              <a:ext uri="{C183D7F6-B498-43B3-948B-1728B52AA6E4}">
                <adec:decorative xmlns:adec="http://schemas.microsoft.com/office/drawing/2017/decorative" val="1"/>
              </a:ext>
            </a:extLst>
          </p:cNvPr>
          <p:cNvSpPr/>
          <p:nvPr/>
        </p:nvSpPr>
        <p:spPr>
          <a:xfrm>
            <a:off x="4581525"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04D2C42B-317B-4A88-BF61-7B3A3B5CD6CF}"/>
              </a:ext>
              <a:ext uri="{C183D7F6-B498-43B3-948B-1728B52AA6E4}">
                <adec:decorative xmlns:adec="http://schemas.microsoft.com/office/drawing/2017/decorative" val="1"/>
              </a:ext>
            </a:extLst>
          </p:cNvPr>
          <p:cNvSpPr/>
          <p:nvPr/>
        </p:nvSpPr>
        <p:spPr>
          <a:xfrm>
            <a:off x="225425" y="6718300"/>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pic>
        <p:nvPicPr>
          <p:cNvPr id="16" name="Grafik 15">
            <a:extLst>
              <a:ext uri="{FF2B5EF4-FFF2-40B4-BE49-F238E27FC236}">
                <a16:creationId xmlns:a16="http://schemas.microsoft.com/office/drawing/2014/main" id="{89D102F6-0BB4-47CD-9233-3C556C89C8F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9063" y="7678838"/>
            <a:ext cx="209550" cy="246896"/>
          </a:xfrm>
          <a:prstGeom prst="rect">
            <a:avLst/>
          </a:prstGeom>
        </p:spPr>
      </p:pic>
      <p:pic>
        <p:nvPicPr>
          <p:cNvPr id="22" name="Grafik 21">
            <a:extLst>
              <a:ext uri="{FF2B5EF4-FFF2-40B4-BE49-F238E27FC236}">
                <a16:creationId xmlns:a16="http://schemas.microsoft.com/office/drawing/2014/main" id="{E7032948-9687-4D75-A4CA-4BE6746CB549}"/>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7700" y="684781"/>
            <a:ext cx="215990" cy="197990"/>
          </a:xfrm>
          <a:prstGeom prst="rect">
            <a:avLst/>
          </a:prstGeom>
        </p:spPr>
      </p:pic>
      <p:pic>
        <p:nvPicPr>
          <p:cNvPr id="23" name="Grafik 22">
            <a:extLst>
              <a:ext uri="{FF2B5EF4-FFF2-40B4-BE49-F238E27FC236}">
                <a16:creationId xmlns:a16="http://schemas.microsoft.com/office/drawing/2014/main" id="{710D30BE-E79C-4E59-BEC8-9F38CEDDE9A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1412" y="900728"/>
            <a:ext cx="215990" cy="197990"/>
          </a:xfrm>
          <a:prstGeom prst="rect">
            <a:avLst/>
          </a:prstGeom>
        </p:spPr>
      </p:pic>
      <p:pic>
        <p:nvPicPr>
          <p:cNvPr id="26" name="Grafik 25">
            <a:extLst>
              <a:ext uri="{FF2B5EF4-FFF2-40B4-BE49-F238E27FC236}">
                <a16:creationId xmlns:a16="http://schemas.microsoft.com/office/drawing/2014/main" id="{A0E1ACAB-FAE3-49DF-828D-33602DAB4CE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4531" y="3904167"/>
            <a:ext cx="178947" cy="164034"/>
          </a:xfrm>
          <a:prstGeom prst="rect">
            <a:avLst/>
          </a:prstGeom>
        </p:spPr>
      </p:pic>
      <p:sp>
        <p:nvSpPr>
          <p:cNvPr id="2" name="Textfeld 49">
            <a:extLst>
              <a:ext uri="{FF2B5EF4-FFF2-40B4-BE49-F238E27FC236}">
                <a16:creationId xmlns:a16="http://schemas.microsoft.com/office/drawing/2014/main" id="{3340E1A2-EB78-C6AD-38A2-95FDC616A5BE}"/>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Mathematical</a:t>
            </a:r>
            <a:r>
              <a:rPr lang="de-DE" sz="1000" dirty="0">
                <a:latin typeface="Pangolin" panose="00000500000000000000" pitchFamily="2" charset="0"/>
              </a:rPr>
              <a:t> Thinking</a:t>
            </a:r>
          </a:p>
        </p:txBody>
      </p:sp>
      <p:sp>
        <p:nvSpPr>
          <p:cNvPr id="18" name="Textfeld 17">
            <a:extLst>
              <a:ext uri="{FF2B5EF4-FFF2-40B4-BE49-F238E27FC236}">
                <a16:creationId xmlns:a16="http://schemas.microsoft.com/office/drawing/2014/main" id="{1A1AEC66-48A3-4E75-8540-E5458E8C506E}"/>
              </a:ext>
            </a:extLst>
          </p:cNvPr>
          <p:cNvSpPr txBox="1"/>
          <p:nvPr/>
        </p:nvSpPr>
        <p:spPr>
          <a:xfrm>
            <a:off x="251634" y="666734"/>
            <a:ext cx="2051049" cy="861774"/>
          </a:xfrm>
          <a:prstGeom prst="rect">
            <a:avLst/>
          </a:prstGeom>
          <a:noFill/>
        </p:spPr>
        <p:txBody>
          <a:bodyPr wrap="square">
            <a:spAutoFit/>
          </a:bodyPr>
          <a:lstStyle/>
          <a:p>
            <a:pPr algn="ctr"/>
            <a:r>
              <a:rPr lang="en-US" sz="1000" b="0" i="0" dirty="0">
                <a:effectLst/>
                <a:latin typeface="Pangolin" panose="00000500000000000000" pitchFamily="2" charset="0"/>
              </a:rPr>
              <a:t>As the waiter, I could evaluate my performance mathematically, too. Basically, I want to check how many people got their food delivered correctly.</a:t>
            </a:r>
            <a:endParaRPr lang="de-AT" sz="1000" dirty="0">
              <a:latin typeface="Pangolin" panose="00000500000000000000" pitchFamily="2" charset="0"/>
            </a:endParaRPr>
          </a:p>
        </p:txBody>
      </p:sp>
      <p:sp>
        <p:nvSpPr>
          <p:cNvPr id="19" name="Textfeld 18">
            <a:extLst>
              <a:ext uri="{FF2B5EF4-FFF2-40B4-BE49-F238E27FC236}">
                <a16:creationId xmlns:a16="http://schemas.microsoft.com/office/drawing/2014/main" id="{25F6593C-30FB-4E0F-A4A8-6328236749DF}"/>
              </a:ext>
            </a:extLst>
          </p:cNvPr>
          <p:cNvSpPr txBox="1"/>
          <p:nvPr/>
        </p:nvSpPr>
        <p:spPr>
          <a:xfrm>
            <a:off x="2486732" y="687874"/>
            <a:ext cx="1977438" cy="707886"/>
          </a:xfrm>
          <a:prstGeom prst="rect">
            <a:avLst/>
          </a:prstGeom>
          <a:noFill/>
        </p:spPr>
        <p:txBody>
          <a:bodyPr wrap="square">
            <a:spAutoFit/>
          </a:bodyPr>
          <a:lstStyle/>
          <a:p>
            <a:pPr algn="ctr"/>
            <a:r>
              <a:rPr lang="en-US" sz="1000" b="0" i="0" dirty="0">
                <a:effectLst/>
                <a:latin typeface="Pangolin" panose="00000500000000000000" pitchFamily="2" charset="0"/>
              </a:rPr>
              <a:t>We can do this with a "matching game" of sorts. This table shows all possible combinations of customer and food:</a:t>
            </a:r>
            <a:endParaRPr lang="de-AT" sz="1000" dirty="0">
              <a:latin typeface="Pangolin" panose="00000500000000000000" pitchFamily="2" charset="0"/>
            </a:endParaRPr>
          </a:p>
        </p:txBody>
      </p:sp>
      <p:sp>
        <p:nvSpPr>
          <p:cNvPr id="20" name="Textfeld 19">
            <a:extLst>
              <a:ext uri="{FF2B5EF4-FFF2-40B4-BE49-F238E27FC236}">
                <a16:creationId xmlns:a16="http://schemas.microsoft.com/office/drawing/2014/main" id="{FC54AE24-C016-4DAE-B844-F934967B2CF5}"/>
              </a:ext>
            </a:extLst>
          </p:cNvPr>
          <p:cNvSpPr txBox="1"/>
          <p:nvPr/>
        </p:nvSpPr>
        <p:spPr>
          <a:xfrm>
            <a:off x="4571880" y="666734"/>
            <a:ext cx="2051050" cy="1044517"/>
          </a:xfrm>
          <a:prstGeom prst="rect">
            <a:avLst/>
          </a:prstGeom>
          <a:noFill/>
        </p:spPr>
        <p:txBody>
          <a:bodyPr wrap="square">
            <a:spAutoFit/>
          </a:bodyPr>
          <a:lstStyle/>
          <a:p>
            <a:pPr algn="ctr">
              <a:lnSpc>
                <a:spcPts val="1500"/>
              </a:lnSpc>
            </a:pPr>
            <a:r>
              <a:rPr lang="en-US" sz="1000" dirty="0">
                <a:latin typeface="Pangolin" panose="00000500000000000000" pitchFamily="2" charset="0"/>
              </a:rPr>
              <a:t>…and we have three tags            to put in a cell. But a            can only appear in one row or column, since every customer can only get one of the three meals.</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7D6A16E5-9806-44E5-ADFB-CC665404A1F5}"/>
              </a:ext>
            </a:extLst>
          </p:cNvPr>
          <p:cNvSpPr txBox="1"/>
          <p:nvPr/>
        </p:nvSpPr>
        <p:spPr>
          <a:xfrm>
            <a:off x="340131" y="3788473"/>
            <a:ext cx="1821638" cy="1015663"/>
          </a:xfrm>
          <a:prstGeom prst="rect">
            <a:avLst/>
          </a:prstGeom>
          <a:noFill/>
        </p:spPr>
        <p:txBody>
          <a:bodyPr wrap="square">
            <a:spAutoFit/>
          </a:bodyPr>
          <a:lstStyle/>
          <a:p>
            <a:pPr algn="ctr"/>
            <a:r>
              <a:rPr lang="en-US" sz="1000" dirty="0">
                <a:latin typeface="Pangolin" panose="00000500000000000000" pitchFamily="2" charset="0"/>
              </a:rPr>
              <a:t>In different cases, there might even be some restrictions - so-called constraints. For example, a kid can’t get any alcohol. In that case, one of the cells would be “blocked”.</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EA2DEE02-A743-48AC-A52B-B894BDBC4624}"/>
              </a:ext>
            </a:extLst>
          </p:cNvPr>
          <p:cNvSpPr txBox="1"/>
          <p:nvPr/>
        </p:nvSpPr>
        <p:spPr>
          <a:xfrm>
            <a:off x="2985366" y="3709185"/>
            <a:ext cx="3567834" cy="553998"/>
          </a:xfrm>
          <a:prstGeom prst="rect">
            <a:avLst/>
          </a:prstGeom>
          <a:noFill/>
        </p:spPr>
        <p:txBody>
          <a:bodyPr wrap="square">
            <a:spAutoFit/>
          </a:bodyPr>
          <a:lstStyle/>
          <a:p>
            <a:pPr algn="ctr"/>
            <a:r>
              <a:rPr lang="en-US" sz="1000" b="0" i="0" dirty="0">
                <a:effectLst/>
                <a:latin typeface="Pangolin" panose="00000500000000000000" pitchFamily="2" charset="0"/>
              </a:rPr>
              <a:t>For each meal and customer, we look whether the placement of our        </a:t>
            </a:r>
            <a:r>
              <a:rPr lang="en-US" sz="1000" dirty="0">
                <a:latin typeface="Pangolin" panose="00000500000000000000" pitchFamily="2" charset="0"/>
              </a:rPr>
              <a:t> </a:t>
            </a:r>
            <a:r>
              <a:rPr lang="en-US" sz="1000" b="0" i="0" dirty="0">
                <a:effectLst/>
                <a:latin typeface="Pangolin" panose="00000500000000000000" pitchFamily="2" charset="0"/>
              </a:rPr>
              <a:t>matches the precondition. If it does, we get one point, if it doesn't, we don't. And if we get all 3 points, we win!</a:t>
            </a:r>
            <a:endParaRPr lang="de-AT" sz="1000" dirty="0">
              <a:latin typeface="Pangolin" panose="00000500000000000000" pitchFamily="2" charset="0"/>
            </a:endParaRPr>
          </a:p>
        </p:txBody>
      </p:sp>
      <p:sp>
        <p:nvSpPr>
          <p:cNvPr id="25" name="Textfeld 24">
            <a:extLst>
              <a:ext uri="{FF2B5EF4-FFF2-40B4-BE49-F238E27FC236}">
                <a16:creationId xmlns:a16="http://schemas.microsoft.com/office/drawing/2014/main" id="{488CBF92-B5A5-499F-B0F3-7771BAEA6C2E}"/>
              </a:ext>
            </a:extLst>
          </p:cNvPr>
          <p:cNvSpPr txBox="1"/>
          <p:nvPr/>
        </p:nvSpPr>
        <p:spPr>
          <a:xfrm>
            <a:off x="314325" y="6829202"/>
            <a:ext cx="4051300" cy="553998"/>
          </a:xfrm>
          <a:prstGeom prst="rect">
            <a:avLst/>
          </a:prstGeom>
          <a:noFill/>
        </p:spPr>
        <p:txBody>
          <a:bodyPr wrap="square">
            <a:spAutoFit/>
          </a:bodyPr>
          <a:lstStyle/>
          <a:p>
            <a:pPr algn="ctr"/>
            <a:r>
              <a:rPr lang="en-US" sz="1000" dirty="0">
                <a:latin typeface="Pangolin" panose="00000500000000000000" pitchFamily="2" charset="0"/>
              </a:rPr>
              <a:t>There could be many solutions to our “problem”, but only one is correct. The correct solution would be the precondition, and we have to evaluate how our guess fits this precondition.</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E1ECB7B7-F29F-493A-BB38-7F8FC8A9A902}"/>
              </a:ext>
            </a:extLst>
          </p:cNvPr>
          <p:cNvSpPr txBox="1"/>
          <p:nvPr/>
        </p:nvSpPr>
        <p:spPr>
          <a:xfrm>
            <a:off x="4581525" y="6839500"/>
            <a:ext cx="2051050" cy="400110"/>
          </a:xfrm>
          <a:prstGeom prst="rect">
            <a:avLst/>
          </a:prstGeom>
          <a:noFill/>
        </p:spPr>
        <p:txBody>
          <a:bodyPr wrap="square">
            <a:spAutoFit/>
          </a:bodyPr>
          <a:lstStyle/>
          <a:p>
            <a:pPr algn="ctr"/>
            <a:r>
              <a:rPr lang="en-US" sz="1000" dirty="0">
                <a:latin typeface="Pangolin" panose="00000500000000000000" pitchFamily="2" charset="0"/>
              </a:rPr>
              <a:t>Oof, I’m full now… but hey, I finished my homework!</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2DAAE9F6-16BF-4F91-98F1-1C37AD2DC0A9}"/>
              </a:ext>
            </a:extLst>
          </p:cNvPr>
          <p:cNvSpPr txBox="1"/>
          <p:nvPr/>
        </p:nvSpPr>
        <p:spPr>
          <a:xfrm>
            <a:off x="5143500" y="7522085"/>
            <a:ext cx="1409700" cy="246221"/>
          </a:xfrm>
          <a:prstGeom prst="rect">
            <a:avLst/>
          </a:prstGeom>
          <a:noFill/>
        </p:spPr>
        <p:txBody>
          <a:bodyPr wrap="square">
            <a:spAutoFit/>
          </a:bodyPr>
          <a:lstStyle/>
          <a:p>
            <a:pPr algn="ctr"/>
            <a:r>
              <a:rPr lang="en-US" sz="1000" dirty="0">
                <a:latin typeface="Pangolin" panose="00000500000000000000" pitchFamily="2" charset="0"/>
              </a:rPr>
              <a:t>So that means</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56D88109-B603-48E2-8692-411A6C1C9FAF}"/>
              </a:ext>
            </a:extLst>
          </p:cNvPr>
          <p:cNvSpPr txBox="1">
            <a:spLocks noGrp="1"/>
          </p:cNvSpPr>
          <p:nvPr>
            <p:ph type="title" idx="4294967295"/>
          </p:nvPr>
        </p:nvSpPr>
        <p:spPr>
          <a:xfrm>
            <a:off x="5262563" y="7696085"/>
            <a:ext cx="1409700"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(homework) = true ?</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63122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1">
            <a:extLst>
              <a:ext uri="{FF2B5EF4-FFF2-40B4-BE49-F238E27FC236}">
                <a16:creationId xmlns:a16="http://schemas.microsoft.com/office/drawing/2014/main" id="{998A8265-D729-21A4-BD6E-B440BAEF8B72}"/>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Mathematical</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Thinking © 2023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6" ma:contentTypeDescription="Ein neues Dokument erstellen." ma:contentTypeScope="" ma:versionID="a5f25a2d2f3966261c4134713dfa4526">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3bd5b08873ef7f837dc9b940f7d80505"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Props1.xml><?xml version="1.0" encoding="utf-8"?>
<ds:datastoreItem xmlns:ds="http://schemas.openxmlformats.org/officeDocument/2006/customXml" ds:itemID="{816038F4-9D2E-44CB-8650-29FEE361B382}">
  <ds:schemaRefs>
    <ds:schemaRef ds:uri="http://schemas.microsoft.com/sharepoint/v3/contenttype/forms"/>
  </ds:schemaRefs>
</ds:datastoreItem>
</file>

<file path=customXml/itemProps2.xml><?xml version="1.0" encoding="utf-8"?>
<ds:datastoreItem xmlns:ds="http://schemas.openxmlformats.org/officeDocument/2006/customXml" ds:itemID="{4094E440-1430-4FFF-87E3-C4B3184FB840}"/>
</file>

<file path=customXml/itemProps3.xml><?xml version="1.0" encoding="utf-8"?>
<ds:datastoreItem xmlns:ds="http://schemas.openxmlformats.org/officeDocument/2006/customXml" ds:itemID="{84372B3F-CE2E-42EC-9979-028DA50166FC}">
  <ds:schemaRefs>
    <ds:schemaRef ds:uri="http://schemas.microsoft.com/office/2006/metadata/properties"/>
    <ds:schemaRef ds:uri="http://schemas.microsoft.com/office/infopath/2007/PartnerControls"/>
    <ds:schemaRef ds:uri="da1b7603-f8b8-47c9-9682-dc6aa8e9acd7"/>
    <ds:schemaRef ds:uri="94bcf745-830c-42f4-885c-a1d7342e6e36"/>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1039</Words>
  <Application>Microsoft Office PowerPoint</Application>
  <PresentationFormat>A4 Paper (210x297 mm)</PresentationFormat>
  <Paragraphs>85</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Calibri</vt:lpstr>
      <vt:lpstr>Segoe UI</vt:lpstr>
      <vt:lpstr>Arial</vt:lpstr>
      <vt:lpstr>Calibri Light</vt:lpstr>
      <vt:lpstr>Pangolin</vt:lpstr>
      <vt:lpstr>Source Sans Pro</vt:lpstr>
      <vt:lpstr>Office</vt:lpstr>
      <vt:lpstr>Mathematical Thinking</vt:lpstr>
      <vt:lpstr>https://fhstp.github.io/comixplain</vt:lpstr>
      <vt:lpstr>One Viennese Schnitzel, please.</vt:lpstr>
      <vt:lpstr>How many possibilities are left?</vt:lpstr>
      <vt:lpstr>In a mathematical notation, this would look like this:</vt:lpstr>
      <vt:lpstr>(homework) = true ?</vt:lpstr>
      <vt:lpstr>Mathematical Thinking © 2023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26</cp:revision>
  <dcterms:created xsi:type="dcterms:W3CDTF">2022-09-19T11:21:57Z</dcterms:created>
  <dcterms:modified xsi:type="dcterms:W3CDTF">2023-06-04T17:08:53Z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